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78" r:id="rId3"/>
    <p:sldId id="280" r:id="rId4"/>
    <p:sldId id="281" r:id="rId5"/>
    <p:sldId id="279" r:id="rId6"/>
    <p:sldId id="282" r:id="rId7"/>
    <p:sldId id="283" r:id="rId8"/>
    <p:sldId id="284" r:id="rId9"/>
    <p:sldId id="285" r:id="rId10"/>
    <p:sldId id="286" r:id="rId11"/>
    <p:sldId id="291" r:id="rId12"/>
    <p:sldId id="276" r:id="rId13"/>
    <p:sldId id="287" r:id="rId14"/>
    <p:sldId id="289" r:id="rId15"/>
    <p:sldId id="288" r:id="rId16"/>
    <p:sldId id="29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ED7F93-7BAA-46F3-9C9F-54BC97CE93F0}" v="16" dt="2023-11-10T14:04:56.699"/>
    <p1510:client id="{E64EFF1D-4B2E-41DB-AF72-23AD9FAA9091}" v="61" dt="2023-11-10T19:49:10.2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Relationship Id="rId27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 Nhat Tung" userId="77b0905b33e1f80d" providerId="LiveId" clId="{92ED7F93-7BAA-46F3-9C9F-54BC97CE93F0}"/>
    <pc:docChg chg="undo redo custSel addSld delSld modSld">
      <pc:chgData name="Le Nhat Tung" userId="77b0905b33e1f80d" providerId="LiveId" clId="{92ED7F93-7BAA-46F3-9C9F-54BC97CE93F0}" dt="2023-11-10T14:04:56.698" v="986" actId="1076"/>
      <pc:docMkLst>
        <pc:docMk/>
      </pc:docMkLst>
      <pc:sldChg chg="modSp mod">
        <pc:chgData name="Le Nhat Tung" userId="77b0905b33e1f80d" providerId="LiveId" clId="{92ED7F93-7BAA-46F3-9C9F-54BC97CE93F0}" dt="2023-11-10T13:31:45.387" v="94" actId="20577"/>
        <pc:sldMkLst>
          <pc:docMk/>
          <pc:sldMk cId="587648972" sldId="256"/>
        </pc:sldMkLst>
        <pc:spChg chg="mod">
          <ac:chgData name="Le Nhat Tung" userId="77b0905b33e1f80d" providerId="LiveId" clId="{92ED7F93-7BAA-46F3-9C9F-54BC97CE93F0}" dt="2023-11-10T13:31:45.387" v="94" actId="20577"/>
          <ac:spMkLst>
            <pc:docMk/>
            <pc:sldMk cId="587648972" sldId="256"/>
            <ac:spMk id="2" creationId="{D6199C21-185A-4B4B-471B-84D250763E42}"/>
          </ac:spMkLst>
        </pc:spChg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1262528000" sldId="257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67109168" sldId="258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915762063" sldId="264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3666988251" sldId="265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2713762206" sldId="266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2187963097" sldId="267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364585559" sldId="268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2153649164" sldId="269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3850138569" sldId="270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1940829194" sldId="271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1634109234" sldId="272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457514599" sldId="273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2602399486" sldId="274"/>
        </pc:sldMkLst>
      </pc:sldChg>
      <pc:sldChg chg="del">
        <pc:chgData name="Le Nhat Tung" userId="77b0905b33e1f80d" providerId="LiveId" clId="{92ED7F93-7BAA-46F3-9C9F-54BC97CE93F0}" dt="2023-11-10T13:31:59.696" v="95" actId="47"/>
        <pc:sldMkLst>
          <pc:docMk/>
          <pc:sldMk cId="1794565730" sldId="275"/>
        </pc:sldMkLst>
      </pc:sldChg>
      <pc:sldChg chg="modSp mod">
        <pc:chgData name="Le Nhat Tung" userId="77b0905b33e1f80d" providerId="LiveId" clId="{92ED7F93-7BAA-46F3-9C9F-54BC97CE93F0}" dt="2023-11-10T13:32:20.806" v="169" actId="20577"/>
        <pc:sldMkLst>
          <pc:docMk/>
          <pc:sldMk cId="1189013896" sldId="276"/>
        </pc:sldMkLst>
        <pc:spChg chg="mod">
          <ac:chgData name="Le Nhat Tung" userId="77b0905b33e1f80d" providerId="LiveId" clId="{92ED7F93-7BAA-46F3-9C9F-54BC97CE93F0}" dt="2023-11-10T13:32:20.806" v="169" actId="20577"/>
          <ac:spMkLst>
            <pc:docMk/>
            <pc:sldMk cId="1189013896" sldId="276"/>
            <ac:spMk id="2" creationId="{D6199C21-185A-4B4B-471B-84D250763E42}"/>
          </ac:spMkLst>
        </pc:spChg>
      </pc:sldChg>
      <pc:sldChg chg="addSp modSp new mod">
        <pc:chgData name="Le Nhat Tung" userId="77b0905b33e1f80d" providerId="LiveId" clId="{92ED7F93-7BAA-46F3-9C9F-54BC97CE93F0}" dt="2023-11-10T13:34:46.739" v="217" actId="14100"/>
        <pc:sldMkLst>
          <pc:docMk/>
          <pc:sldMk cId="1967128247" sldId="288"/>
        </pc:sldMkLst>
        <pc:spChg chg="mod">
          <ac:chgData name="Le Nhat Tung" userId="77b0905b33e1f80d" providerId="LiveId" clId="{92ED7F93-7BAA-46F3-9C9F-54BC97CE93F0}" dt="2023-11-10T13:33:08.069" v="186" actId="20577"/>
          <ac:spMkLst>
            <pc:docMk/>
            <pc:sldMk cId="1967128247" sldId="288"/>
            <ac:spMk id="2" creationId="{549C3431-5D16-8AF0-B2B4-23463EBD6F9B}"/>
          </ac:spMkLst>
        </pc:spChg>
        <pc:spChg chg="mod">
          <ac:chgData name="Le Nhat Tung" userId="77b0905b33e1f80d" providerId="LiveId" clId="{92ED7F93-7BAA-46F3-9C9F-54BC97CE93F0}" dt="2023-11-10T13:34:12.973" v="212" actId="1076"/>
          <ac:spMkLst>
            <pc:docMk/>
            <pc:sldMk cId="1967128247" sldId="288"/>
            <ac:spMk id="3" creationId="{54D3700F-93C1-B1BF-6CD7-7D32E9730241}"/>
          </ac:spMkLst>
        </pc:spChg>
        <pc:spChg chg="add mod">
          <ac:chgData name="Le Nhat Tung" userId="77b0905b33e1f80d" providerId="LiveId" clId="{92ED7F93-7BAA-46F3-9C9F-54BC97CE93F0}" dt="2023-11-10T13:33:39.416" v="207" actId="1076"/>
          <ac:spMkLst>
            <pc:docMk/>
            <pc:sldMk cId="1967128247" sldId="288"/>
            <ac:spMk id="5" creationId="{9D57ADB5-258E-2D37-2753-67A56CB46D4E}"/>
          </ac:spMkLst>
        </pc:spChg>
        <pc:picChg chg="add mod">
          <ac:chgData name="Le Nhat Tung" userId="77b0905b33e1f80d" providerId="LiveId" clId="{92ED7F93-7BAA-46F3-9C9F-54BC97CE93F0}" dt="2023-11-10T13:34:46.739" v="217" actId="14100"/>
          <ac:picMkLst>
            <pc:docMk/>
            <pc:sldMk cId="1967128247" sldId="288"/>
            <ac:picMk id="7" creationId="{057D5E4F-2180-DAE6-F150-AC224302B23B}"/>
          </ac:picMkLst>
        </pc:picChg>
      </pc:sldChg>
      <pc:sldChg chg="addSp delSp modSp new mod">
        <pc:chgData name="Le Nhat Tung" userId="77b0905b33e1f80d" providerId="LiveId" clId="{92ED7F93-7BAA-46F3-9C9F-54BC97CE93F0}" dt="2023-11-10T13:35:33.998" v="224" actId="1076"/>
        <pc:sldMkLst>
          <pc:docMk/>
          <pc:sldMk cId="227525401" sldId="289"/>
        </pc:sldMkLst>
        <pc:spChg chg="del">
          <ac:chgData name="Le Nhat Tung" userId="77b0905b33e1f80d" providerId="LiveId" clId="{92ED7F93-7BAA-46F3-9C9F-54BC97CE93F0}" dt="2023-11-10T13:35:25.294" v="218" actId="478"/>
          <ac:spMkLst>
            <pc:docMk/>
            <pc:sldMk cId="227525401" sldId="289"/>
            <ac:spMk id="2" creationId="{B07E7FF5-9B1D-7BB1-1D0F-769C830352E9}"/>
          </ac:spMkLst>
        </pc:spChg>
        <pc:spChg chg="del">
          <ac:chgData name="Le Nhat Tung" userId="77b0905b33e1f80d" providerId="LiveId" clId="{92ED7F93-7BAA-46F3-9C9F-54BC97CE93F0}" dt="2023-11-10T13:35:25.294" v="218" actId="478"/>
          <ac:spMkLst>
            <pc:docMk/>
            <pc:sldMk cId="227525401" sldId="289"/>
            <ac:spMk id="3" creationId="{DA352A51-1069-8F87-A8A8-301C63D4AE2B}"/>
          </ac:spMkLst>
        </pc:spChg>
        <pc:picChg chg="add mod">
          <ac:chgData name="Le Nhat Tung" userId="77b0905b33e1f80d" providerId="LiveId" clId="{92ED7F93-7BAA-46F3-9C9F-54BC97CE93F0}" dt="2023-11-10T13:35:33.998" v="224" actId="1076"/>
          <ac:picMkLst>
            <pc:docMk/>
            <pc:sldMk cId="227525401" sldId="289"/>
            <ac:picMk id="1026" creationId="{D3F10176-2883-0317-C32E-17AC5859B2D1}"/>
          </ac:picMkLst>
        </pc:picChg>
      </pc:sldChg>
      <pc:sldChg chg="modSp new mod">
        <pc:chgData name="Le Nhat Tung" userId="77b0905b33e1f80d" providerId="LiveId" clId="{92ED7F93-7BAA-46F3-9C9F-54BC97CE93F0}" dt="2023-11-10T13:38:13.271" v="242" actId="27636"/>
        <pc:sldMkLst>
          <pc:docMk/>
          <pc:sldMk cId="3794586633" sldId="290"/>
        </pc:sldMkLst>
        <pc:spChg chg="mod">
          <ac:chgData name="Le Nhat Tung" userId="77b0905b33e1f80d" providerId="LiveId" clId="{92ED7F93-7BAA-46F3-9C9F-54BC97CE93F0}" dt="2023-11-10T13:36:13.663" v="226"/>
          <ac:spMkLst>
            <pc:docMk/>
            <pc:sldMk cId="3794586633" sldId="290"/>
            <ac:spMk id="2" creationId="{4B445201-7523-D67C-ADD0-36E66FD3CFD1}"/>
          </ac:spMkLst>
        </pc:spChg>
        <pc:spChg chg="mod">
          <ac:chgData name="Le Nhat Tung" userId="77b0905b33e1f80d" providerId="LiveId" clId="{92ED7F93-7BAA-46F3-9C9F-54BC97CE93F0}" dt="2023-11-10T13:38:13.271" v="242" actId="27636"/>
          <ac:spMkLst>
            <pc:docMk/>
            <pc:sldMk cId="3794586633" sldId="290"/>
            <ac:spMk id="3" creationId="{E50563FF-933A-52E6-83ED-4421315789A3}"/>
          </ac:spMkLst>
        </pc:spChg>
      </pc:sldChg>
      <pc:sldChg chg="modSp new mod">
        <pc:chgData name="Le Nhat Tung" userId="77b0905b33e1f80d" providerId="LiveId" clId="{92ED7F93-7BAA-46F3-9C9F-54BC97CE93F0}" dt="2023-11-10T13:46:57.947" v="707" actId="20577"/>
        <pc:sldMkLst>
          <pc:docMk/>
          <pc:sldMk cId="1404066512" sldId="291"/>
        </pc:sldMkLst>
        <pc:spChg chg="mod">
          <ac:chgData name="Le Nhat Tung" userId="77b0905b33e1f80d" providerId="LiveId" clId="{92ED7F93-7BAA-46F3-9C9F-54BC97CE93F0}" dt="2023-11-10T13:44:33.527" v="506" actId="20577"/>
          <ac:spMkLst>
            <pc:docMk/>
            <pc:sldMk cId="1404066512" sldId="291"/>
            <ac:spMk id="2" creationId="{AF45D5EC-5D03-9987-6E86-449EB331CFA4}"/>
          </ac:spMkLst>
        </pc:spChg>
        <pc:spChg chg="mod">
          <ac:chgData name="Le Nhat Tung" userId="77b0905b33e1f80d" providerId="LiveId" clId="{92ED7F93-7BAA-46F3-9C9F-54BC97CE93F0}" dt="2023-11-10T13:46:57.947" v="707" actId="20577"/>
          <ac:spMkLst>
            <pc:docMk/>
            <pc:sldMk cId="1404066512" sldId="291"/>
            <ac:spMk id="3" creationId="{6A46D1D8-2DB5-D868-633E-75DBFC71B34E}"/>
          </ac:spMkLst>
        </pc:spChg>
      </pc:sldChg>
      <pc:sldChg chg="addSp delSp modSp new mod">
        <pc:chgData name="Le Nhat Tung" userId="77b0905b33e1f80d" providerId="LiveId" clId="{92ED7F93-7BAA-46F3-9C9F-54BC97CE93F0}" dt="2023-11-10T13:48:02.370" v="712" actId="1076"/>
        <pc:sldMkLst>
          <pc:docMk/>
          <pc:sldMk cId="3609871987" sldId="292"/>
        </pc:sldMkLst>
        <pc:spChg chg="del">
          <ac:chgData name="Le Nhat Tung" userId="77b0905b33e1f80d" providerId="LiveId" clId="{92ED7F93-7BAA-46F3-9C9F-54BC97CE93F0}" dt="2023-11-10T13:47:57.894" v="709" actId="478"/>
          <ac:spMkLst>
            <pc:docMk/>
            <pc:sldMk cId="3609871987" sldId="292"/>
            <ac:spMk id="2" creationId="{51263FE8-CAF1-FE9A-378B-F7F2D1C592C7}"/>
          </ac:spMkLst>
        </pc:spChg>
        <pc:spChg chg="del">
          <ac:chgData name="Le Nhat Tung" userId="77b0905b33e1f80d" providerId="LiveId" clId="{92ED7F93-7BAA-46F3-9C9F-54BC97CE93F0}" dt="2023-11-10T13:47:57.894" v="709" actId="478"/>
          <ac:spMkLst>
            <pc:docMk/>
            <pc:sldMk cId="3609871987" sldId="292"/>
            <ac:spMk id="3" creationId="{999C3367-D9BC-451D-9700-830EDBA33E74}"/>
          </ac:spMkLst>
        </pc:spChg>
        <pc:picChg chg="add mod">
          <ac:chgData name="Le Nhat Tung" userId="77b0905b33e1f80d" providerId="LiveId" clId="{92ED7F93-7BAA-46F3-9C9F-54BC97CE93F0}" dt="2023-11-10T13:48:02.370" v="712" actId="1076"/>
          <ac:picMkLst>
            <pc:docMk/>
            <pc:sldMk cId="3609871987" sldId="292"/>
            <ac:picMk id="5" creationId="{C641F9CB-A02D-3256-5132-31EAF3A72F4F}"/>
          </ac:picMkLst>
        </pc:picChg>
      </pc:sldChg>
      <pc:sldChg chg="addSp delSp new mod">
        <pc:chgData name="Le Nhat Tung" userId="77b0905b33e1f80d" providerId="LiveId" clId="{92ED7F93-7BAA-46F3-9C9F-54BC97CE93F0}" dt="2023-11-10T13:48:48.462" v="715" actId="22"/>
        <pc:sldMkLst>
          <pc:docMk/>
          <pc:sldMk cId="2743057618" sldId="293"/>
        </pc:sldMkLst>
        <pc:spChg chg="del">
          <ac:chgData name="Le Nhat Tung" userId="77b0905b33e1f80d" providerId="LiveId" clId="{92ED7F93-7BAA-46F3-9C9F-54BC97CE93F0}" dt="2023-11-10T13:48:47.901" v="714" actId="478"/>
          <ac:spMkLst>
            <pc:docMk/>
            <pc:sldMk cId="2743057618" sldId="293"/>
            <ac:spMk id="2" creationId="{3F0E9683-C080-E070-189B-F0D77BE7070A}"/>
          </ac:spMkLst>
        </pc:spChg>
        <pc:spChg chg="del">
          <ac:chgData name="Le Nhat Tung" userId="77b0905b33e1f80d" providerId="LiveId" clId="{92ED7F93-7BAA-46F3-9C9F-54BC97CE93F0}" dt="2023-11-10T13:48:47.901" v="714" actId="478"/>
          <ac:spMkLst>
            <pc:docMk/>
            <pc:sldMk cId="2743057618" sldId="293"/>
            <ac:spMk id="3" creationId="{A5D0C0A9-1178-D14B-2632-C9BCC176B126}"/>
          </ac:spMkLst>
        </pc:spChg>
        <pc:picChg chg="add">
          <ac:chgData name="Le Nhat Tung" userId="77b0905b33e1f80d" providerId="LiveId" clId="{92ED7F93-7BAA-46F3-9C9F-54BC97CE93F0}" dt="2023-11-10T13:48:48.462" v="715" actId="22"/>
          <ac:picMkLst>
            <pc:docMk/>
            <pc:sldMk cId="2743057618" sldId="293"/>
            <ac:picMk id="5" creationId="{85846FB2-AB74-5F29-0A21-808832A3CDE4}"/>
          </ac:picMkLst>
        </pc:picChg>
      </pc:sldChg>
      <pc:sldChg chg="modSp new mod">
        <pc:chgData name="Le Nhat Tung" userId="77b0905b33e1f80d" providerId="LiveId" clId="{92ED7F93-7BAA-46F3-9C9F-54BC97CE93F0}" dt="2023-11-10T13:53:26.945" v="904"/>
        <pc:sldMkLst>
          <pc:docMk/>
          <pc:sldMk cId="2576063285" sldId="294"/>
        </pc:sldMkLst>
        <pc:spChg chg="mod">
          <ac:chgData name="Le Nhat Tung" userId="77b0905b33e1f80d" providerId="LiveId" clId="{92ED7F93-7BAA-46F3-9C9F-54BC97CE93F0}" dt="2023-11-10T13:52:39.920" v="797" actId="20577"/>
          <ac:spMkLst>
            <pc:docMk/>
            <pc:sldMk cId="2576063285" sldId="294"/>
            <ac:spMk id="2" creationId="{C5D9907B-8421-48D6-7A33-34DD07D7B6B3}"/>
          </ac:spMkLst>
        </pc:spChg>
        <pc:spChg chg="mod">
          <ac:chgData name="Le Nhat Tung" userId="77b0905b33e1f80d" providerId="LiveId" clId="{92ED7F93-7BAA-46F3-9C9F-54BC97CE93F0}" dt="2023-11-10T13:53:26.945" v="904"/>
          <ac:spMkLst>
            <pc:docMk/>
            <pc:sldMk cId="2576063285" sldId="294"/>
            <ac:spMk id="3" creationId="{FDA620E7-3522-EABD-47D7-CBDB81CC8C78}"/>
          </ac:spMkLst>
        </pc:spChg>
      </pc:sldChg>
      <pc:sldChg chg="addSp delSp modSp new mod">
        <pc:chgData name="Le Nhat Tung" userId="77b0905b33e1f80d" providerId="LiveId" clId="{92ED7F93-7BAA-46F3-9C9F-54BC97CE93F0}" dt="2023-11-10T13:55:16.759" v="919" actId="1076"/>
        <pc:sldMkLst>
          <pc:docMk/>
          <pc:sldMk cId="2767642302" sldId="295"/>
        </pc:sldMkLst>
        <pc:spChg chg="mod">
          <ac:chgData name="Le Nhat Tung" userId="77b0905b33e1f80d" providerId="LiveId" clId="{92ED7F93-7BAA-46F3-9C9F-54BC97CE93F0}" dt="2023-11-10T13:53:00.094" v="899" actId="20577"/>
          <ac:spMkLst>
            <pc:docMk/>
            <pc:sldMk cId="2767642302" sldId="295"/>
            <ac:spMk id="2" creationId="{557DF037-2D92-A928-3090-388E2D2D2D66}"/>
          </ac:spMkLst>
        </pc:spChg>
        <pc:spChg chg="del">
          <ac:chgData name="Le Nhat Tung" userId="77b0905b33e1f80d" providerId="LiveId" clId="{92ED7F93-7BAA-46F3-9C9F-54BC97CE93F0}" dt="2023-11-10T13:53:03.580" v="900" actId="478"/>
          <ac:spMkLst>
            <pc:docMk/>
            <pc:sldMk cId="2767642302" sldId="295"/>
            <ac:spMk id="3" creationId="{D0A06D8B-8164-00B4-A043-6DA7E58A573C}"/>
          </ac:spMkLst>
        </pc:spChg>
        <pc:picChg chg="add mod">
          <ac:chgData name="Le Nhat Tung" userId="77b0905b33e1f80d" providerId="LiveId" clId="{92ED7F93-7BAA-46F3-9C9F-54BC97CE93F0}" dt="2023-11-10T13:55:16.759" v="919" actId="1076"/>
          <ac:picMkLst>
            <pc:docMk/>
            <pc:sldMk cId="2767642302" sldId="295"/>
            <ac:picMk id="5" creationId="{B8212FE6-DCB4-76FC-4FBD-F194F1D9F411}"/>
          </ac:picMkLst>
        </pc:picChg>
        <pc:picChg chg="add mod">
          <ac:chgData name="Le Nhat Tung" userId="77b0905b33e1f80d" providerId="LiveId" clId="{92ED7F93-7BAA-46F3-9C9F-54BC97CE93F0}" dt="2023-11-10T13:55:14.975" v="918" actId="1076"/>
          <ac:picMkLst>
            <pc:docMk/>
            <pc:sldMk cId="2767642302" sldId="295"/>
            <ac:picMk id="7" creationId="{6F2C5409-729A-1361-EF74-7A559FFD30EC}"/>
          </ac:picMkLst>
        </pc:picChg>
        <pc:picChg chg="add mod">
          <ac:chgData name="Le Nhat Tung" userId="77b0905b33e1f80d" providerId="LiveId" clId="{92ED7F93-7BAA-46F3-9C9F-54BC97CE93F0}" dt="2023-11-10T13:55:13.226" v="917" actId="1076"/>
          <ac:picMkLst>
            <pc:docMk/>
            <pc:sldMk cId="2767642302" sldId="295"/>
            <ac:picMk id="9" creationId="{16BCD43F-4E0B-3557-5520-C5D6FB63E1C6}"/>
          </ac:picMkLst>
        </pc:picChg>
      </pc:sldChg>
      <pc:sldChg chg="addSp delSp modSp new mod">
        <pc:chgData name="Le Nhat Tung" userId="77b0905b33e1f80d" providerId="LiveId" clId="{92ED7F93-7BAA-46F3-9C9F-54BC97CE93F0}" dt="2023-11-10T13:56:06.899" v="925" actId="1076"/>
        <pc:sldMkLst>
          <pc:docMk/>
          <pc:sldMk cId="1956840176" sldId="296"/>
        </pc:sldMkLst>
        <pc:spChg chg="del">
          <ac:chgData name="Le Nhat Tung" userId="77b0905b33e1f80d" providerId="LiveId" clId="{92ED7F93-7BAA-46F3-9C9F-54BC97CE93F0}" dt="2023-11-10T13:56:01.912" v="921" actId="478"/>
          <ac:spMkLst>
            <pc:docMk/>
            <pc:sldMk cId="1956840176" sldId="296"/>
            <ac:spMk id="2" creationId="{20E40FA6-CBC0-6FF7-2A60-66DF2F70C459}"/>
          </ac:spMkLst>
        </pc:spChg>
        <pc:spChg chg="del">
          <ac:chgData name="Le Nhat Tung" userId="77b0905b33e1f80d" providerId="LiveId" clId="{92ED7F93-7BAA-46F3-9C9F-54BC97CE93F0}" dt="2023-11-10T13:56:01.912" v="921" actId="478"/>
          <ac:spMkLst>
            <pc:docMk/>
            <pc:sldMk cId="1956840176" sldId="296"/>
            <ac:spMk id="3" creationId="{8B200600-28B2-06DF-0E8C-1ADD737A9AC3}"/>
          </ac:spMkLst>
        </pc:spChg>
        <pc:picChg chg="add mod">
          <ac:chgData name="Le Nhat Tung" userId="77b0905b33e1f80d" providerId="LiveId" clId="{92ED7F93-7BAA-46F3-9C9F-54BC97CE93F0}" dt="2023-11-10T13:56:06.899" v="925" actId="1076"/>
          <ac:picMkLst>
            <pc:docMk/>
            <pc:sldMk cId="1956840176" sldId="296"/>
            <ac:picMk id="5" creationId="{ECDDB5C3-2124-BE9E-1FD8-72132A998452}"/>
          </ac:picMkLst>
        </pc:picChg>
      </pc:sldChg>
      <pc:sldChg chg="addSp modSp new mod">
        <pc:chgData name="Le Nhat Tung" userId="77b0905b33e1f80d" providerId="LiveId" clId="{92ED7F93-7BAA-46F3-9C9F-54BC97CE93F0}" dt="2023-11-10T14:04:56.698" v="986" actId="1076"/>
        <pc:sldMkLst>
          <pc:docMk/>
          <pc:sldMk cId="565859111" sldId="297"/>
        </pc:sldMkLst>
        <pc:spChg chg="mod">
          <ac:chgData name="Le Nhat Tung" userId="77b0905b33e1f80d" providerId="LiveId" clId="{92ED7F93-7BAA-46F3-9C9F-54BC97CE93F0}" dt="2023-11-10T14:04:42.667" v="983" actId="20577"/>
          <ac:spMkLst>
            <pc:docMk/>
            <pc:sldMk cId="565859111" sldId="297"/>
            <ac:spMk id="2" creationId="{AD9B7FC6-0F38-976C-AADB-F90F072E7784}"/>
          </ac:spMkLst>
        </pc:spChg>
        <pc:spChg chg="mod">
          <ac:chgData name="Le Nhat Tung" userId="77b0905b33e1f80d" providerId="LiveId" clId="{92ED7F93-7BAA-46F3-9C9F-54BC97CE93F0}" dt="2023-11-10T14:04:28.601" v="955" actId="27636"/>
          <ac:spMkLst>
            <pc:docMk/>
            <pc:sldMk cId="565859111" sldId="297"/>
            <ac:spMk id="3" creationId="{B1236B84-0C40-F489-9631-8B3479E42FD1}"/>
          </ac:spMkLst>
        </pc:spChg>
        <pc:picChg chg="add mod">
          <ac:chgData name="Le Nhat Tung" userId="77b0905b33e1f80d" providerId="LiveId" clId="{92ED7F93-7BAA-46F3-9C9F-54BC97CE93F0}" dt="2023-11-10T14:04:56.698" v="986" actId="1076"/>
          <ac:picMkLst>
            <pc:docMk/>
            <pc:sldMk cId="565859111" sldId="297"/>
            <ac:picMk id="4" creationId="{31863703-68D4-44F4-8172-1EE979E2C965}"/>
          </ac:picMkLst>
        </pc:picChg>
      </pc:sldChg>
    </pc:docChg>
  </pc:docChgLst>
  <pc:docChgLst>
    <pc:chgData name="Le Nhat Tung" userId="77b0905b33e1f80d" providerId="LiveId" clId="{E64EFF1D-4B2E-41DB-AF72-23AD9FAA9091}"/>
    <pc:docChg chg="undo redo custSel addSld delSld modSld sldOrd">
      <pc:chgData name="Le Nhat Tung" userId="77b0905b33e1f80d" providerId="LiveId" clId="{E64EFF1D-4B2E-41DB-AF72-23AD9FAA9091}" dt="2023-11-10T22:02:59.857" v="632" actId="2696"/>
      <pc:docMkLst>
        <pc:docMk/>
      </pc:docMkLst>
      <pc:sldChg chg="modSp mod">
        <pc:chgData name="Le Nhat Tung" userId="77b0905b33e1f80d" providerId="LiveId" clId="{E64EFF1D-4B2E-41DB-AF72-23AD9FAA9091}" dt="2023-11-10T16:02:32.894" v="97" actId="20577"/>
        <pc:sldMkLst>
          <pc:docMk/>
          <pc:sldMk cId="587648972" sldId="256"/>
        </pc:sldMkLst>
        <pc:spChg chg="mod">
          <ac:chgData name="Le Nhat Tung" userId="77b0905b33e1f80d" providerId="LiveId" clId="{E64EFF1D-4B2E-41DB-AF72-23AD9FAA9091}" dt="2023-11-10T16:02:32.894" v="97" actId="20577"/>
          <ac:spMkLst>
            <pc:docMk/>
            <pc:sldMk cId="587648972" sldId="256"/>
            <ac:spMk id="2" creationId="{D6199C21-185A-4B4B-471B-84D250763E42}"/>
          </ac:spMkLst>
        </pc:spChg>
      </pc:sldChg>
      <pc:sldChg chg="modSp mod ord">
        <pc:chgData name="Le Nhat Tung" userId="77b0905b33e1f80d" providerId="LiveId" clId="{E64EFF1D-4B2E-41DB-AF72-23AD9FAA9091}" dt="2023-11-10T16:23:51.955" v="313"/>
        <pc:sldMkLst>
          <pc:docMk/>
          <pc:sldMk cId="1189013896" sldId="276"/>
        </pc:sldMkLst>
        <pc:spChg chg="mod">
          <ac:chgData name="Le Nhat Tung" userId="77b0905b33e1f80d" providerId="LiveId" clId="{E64EFF1D-4B2E-41DB-AF72-23AD9FAA9091}" dt="2023-11-10T16:02:54.763" v="178" actId="14100"/>
          <ac:spMkLst>
            <pc:docMk/>
            <pc:sldMk cId="1189013896" sldId="276"/>
            <ac:spMk id="2" creationId="{D6199C21-185A-4B4B-471B-84D250763E42}"/>
          </ac:spMkLst>
        </pc:spChg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1121996883" sldId="277"/>
        </pc:sldMkLst>
      </pc:sldChg>
      <pc:sldChg chg="modSp new del mod ord">
        <pc:chgData name="Le Nhat Tung" userId="77b0905b33e1f80d" providerId="LiveId" clId="{E64EFF1D-4B2E-41DB-AF72-23AD9FAA9091}" dt="2023-11-10T16:48:09.353" v="585" actId="2696"/>
        <pc:sldMkLst>
          <pc:docMk/>
          <pc:sldMk cId="4067482522" sldId="277"/>
        </pc:sldMkLst>
        <pc:spChg chg="mod">
          <ac:chgData name="Le Nhat Tung" userId="77b0905b33e1f80d" providerId="LiveId" clId="{E64EFF1D-4B2E-41DB-AF72-23AD9FAA9091}" dt="2023-11-10T16:47:53.640" v="583" actId="20577"/>
          <ac:spMkLst>
            <pc:docMk/>
            <pc:sldMk cId="4067482522" sldId="277"/>
            <ac:spMk id="2" creationId="{5F7429B1-1FA7-98B2-C400-E06EC90F3170}"/>
          </ac:spMkLst>
        </pc:spChg>
      </pc:sldChg>
      <pc:sldChg chg="addSp modSp new mod">
        <pc:chgData name="Le Nhat Tung" userId="77b0905b33e1f80d" providerId="LiveId" clId="{E64EFF1D-4B2E-41DB-AF72-23AD9FAA9091}" dt="2023-11-10T16:22:56.921" v="294" actId="1076"/>
        <pc:sldMkLst>
          <pc:docMk/>
          <pc:sldMk cId="329926199" sldId="278"/>
        </pc:sldMkLst>
        <pc:spChg chg="mod">
          <ac:chgData name="Le Nhat Tung" userId="77b0905b33e1f80d" providerId="LiveId" clId="{E64EFF1D-4B2E-41DB-AF72-23AD9FAA9091}" dt="2023-11-10T16:03:28.203" v="225" actId="20577"/>
          <ac:spMkLst>
            <pc:docMk/>
            <pc:sldMk cId="329926199" sldId="278"/>
            <ac:spMk id="2" creationId="{4D386AFC-86CF-0046-FA2A-F21DE691EC8F}"/>
          </ac:spMkLst>
        </pc:spChg>
        <pc:spChg chg="mod">
          <ac:chgData name="Le Nhat Tung" userId="77b0905b33e1f80d" providerId="LiveId" clId="{E64EFF1D-4B2E-41DB-AF72-23AD9FAA9091}" dt="2023-11-10T16:22:47.668" v="292" actId="12"/>
          <ac:spMkLst>
            <pc:docMk/>
            <pc:sldMk cId="329926199" sldId="278"/>
            <ac:spMk id="3" creationId="{B21E00F4-87E1-F30D-F156-0E1BD84DC070}"/>
          </ac:spMkLst>
        </pc:spChg>
        <pc:picChg chg="add mod">
          <ac:chgData name="Le Nhat Tung" userId="77b0905b33e1f80d" providerId="LiveId" clId="{E64EFF1D-4B2E-41DB-AF72-23AD9FAA9091}" dt="2023-11-10T16:22:56.921" v="294" actId="1076"/>
          <ac:picMkLst>
            <pc:docMk/>
            <pc:sldMk cId="329926199" sldId="278"/>
            <ac:picMk id="5" creationId="{124A6555-5059-EACC-0AF7-E7E883D5055A}"/>
          </ac:picMkLst>
        </pc:picChg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3660813235" sldId="278"/>
        </pc:sldMkLst>
      </pc:sldChg>
      <pc:sldChg chg="modSp new mod">
        <pc:chgData name="Le Nhat Tung" userId="77b0905b33e1f80d" providerId="LiveId" clId="{E64EFF1D-4B2E-41DB-AF72-23AD9FAA9091}" dt="2023-11-10T16:32:52.924" v="459" actId="27636"/>
        <pc:sldMkLst>
          <pc:docMk/>
          <pc:sldMk cId="2022658938" sldId="279"/>
        </pc:sldMkLst>
        <pc:spChg chg="mod">
          <ac:chgData name="Le Nhat Tung" userId="77b0905b33e1f80d" providerId="LiveId" clId="{E64EFF1D-4B2E-41DB-AF72-23AD9FAA9091}" dt="2023-11-10T16:30:55.766" v="431" actId="20577"/>
          <ac:spMkLst>
            <pc:docMk/>
            <pc:sldMk cId="2022658938" sldId="279"/>
            <ac:spMk id="2" creationId="{1B87C94D-49D4-3DE4-45DB-F9FE67E78113}"/>
          </ac:spMkLst>
        </pc:spChg>
        <pc:spChg chg="mod">
          <ac:chgData name="Le Nhat Tung" userId="77b0905b33e1f80d" providerId="LiveId" clId="{E64EFF1D-4B2E-41DB-AF72-23AD9FAA9091}" dt="2023-11-10T16:32:52.924" v="459" actId="27636"/>
          <ac:spMkLst>
            <pc:docMk/>
            <pc:sldMk cId="2022658938" sldId="279"/>
            <ac:spMk id="3" creationId="{6A05A39F-B239-3426-98A1-ABE98B0ECEAB}"/>
          </ac:spMkLst>
        </pc:spChg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2355130622" sldId="279"/>
        </pc:sldMkLst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663940479" sldId="280"/>
        </pc:sldMkLst>
      </pc:sldChg>
      <pc:sldChg chg="addSp delSp modSp add mod">
        <pc:chgData name="Le Nhat Tung" userId="77b0905b33e1f80d" providerId="LiveId" clId="{E64EFF1D-4B2E-41DB-AF72-23AD9FAA9091}" dt="2023-11-10T16:26:59.480" v="332" actId="1076"/>
        <pc:sldMkLst>
          <pc:docMk/>
          <pc:sldMk cId="2984055648" sldId="280"/>
        </pc:sldMkLst>
        <pc:spChg chg="mod">
          <ac:chgData name="Le Nhat Tung" userId="77b0905b33e1f80d" providerId="LiveId" clId="{E64EFF1D-4B2E-41DB-AF72-23AD9FAA9091}" dt="2023-11-10T16:23:15.356" v="301"/>
          <ac:spMkLst>
            <pc:docMk/>
            <pc:sldMk cId="2984055648" sldId="280"/>
            <ac:spMk id="2" creationId="{4D386AFC-86CF-0046-FA2A-F21DE691EC8F}"/>
          </ac:spMkLst>
        </pc:spChg>
        <pc:spChg chg="mod">
          <ac:chgData name="Le Nhat Tung" userId="77b0905b33e1f80d" providerId="LiveId" clId="{E64EFF1D-4B2E-41DB-AF72-23AD9FAA9091}" dt="2023-11-10T16:26:56.883" v="330" actId="1076"/>
          <ac:spMkLst>
            <pc:docMk/>
            <pc:sldMk cId="2984055648" sldId="280"/>
            <ac:spMk id="3" creationId="{B21E00F4-87E1-F30D-F156-0E1BD84DC070}"/>
          </ac:spMkLst>
        </pc:spChg>
        <pc:picChg chg="del">
          <ac:chgData name="Le Nhat Tung" userId="77b0905b33e1f80d" providerId="LiveId" clId="{E64EFF1D-4B2E-41DB-AF72-23AD9FAA9091}" dt="2023-11-10T16:23:35.035" v="310" actId="478"/>
          <ac:picMkLst>
            <pc:docMk/>
            <pc:sldMk cId="2984055648" sldId="280"/>
            <ac:picMk id="5" creationId="{124A6555-5059-EACC-0AF7-E7E883D5055A}"/>
          </ac:picMkLst>
        </pc:picChg>
        <pc:picChg chg="add mod">
          <ac:chgData name="Le Nhat Tung" userId="77b0905b33e1f80d" providerId="LiveId" clId="{E64EFF1D-4B2E-41DB-AF72-23AD9FAA9091}" dt="2023-11-10T16:26:01.075" v="326" actId="1076"/>
          <ac:picMkLst>
            <pc:docMk/>
            <pc:sldMk cId="2984055648" sldId="280"/>
            <ac:picMk id="1026" creationId="{E3BA7490-1A1C-58D8-A59C-E3CEAF788056}"/>
          </ac:picMkLst>
        </pc:picChg>
        <pc:picChg chg="add mod">
          <ac:chgData name="Le Nhat Tung" userId="77b0905b33e1f80d" providerId="LiveId" clId="{E64EFF1D-4B2E-41DB-AF72-23AD9FAA9091}" dt="2023-11-10T16:26:59.480" v="332" actId="1076"/>
          <ac:picMkLst>
            <pc:docMk/>
            <pc:sldMk cId="2984055648" sldId="280"/>
            <ac:picMk id="1028" creationId="{29B313B8-33A4-BEEC-BC0B-65B32C186882}"/>
          </ac:picMkLst>
        </pc:picChg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1429413498" sldId="281"/>
        </pc:sldMkLst>
      </pc:sldChg>
      <pc:sldChg chg="addSp modSp new mod">
        <pc:chgData name="Le Nhat Tung" userId="77b0905b33e1f80d" providerId="LiveId" clId="{E64EFF1D-4B2E-41DB-AF72-23AD9FAA9091}" dt="2023-11-10T16:30:16.952" v="381" actId="1076"/>
        <pc:sldMkLst>
          <pc:docMk/>
          <pc:sldMk cId="3595767945" sldId="281"/>
        </pc:sldMkLst>
        <pc:spChg chg="mod">
          <ac:chgData name="Le Nhat Tung" userId="77b0905b33e1f80d" providerId="LiveId" clId="{E64EFF1D-4B2E-41DB-AF72-23AD9FAA9091}" dt="2023-11-10T16:27:45.881" v="369" actId="20577"/>
          <ac:spMkLst>
            <pc:docMk/>
            <pc:sldMk cId="3595767945" sldId="281"/>
            <ac:spMk id="2" creationId="{19577890-6BBC-1412-6860-22757FF1D557}"/>
          </ac:spMkLst>
        </pc:spChg>
        <pc:spChg chg="mod">
          <ac:chgData name="Le Nhat Tung" userId="77b0905b33e1f80d" providerId="LiveId" clId="{E64EFF1D-4B2E-41DB-AF72-23AD9FAA9091}" dt="2023-11-10T16:28:18.298" v="378" actId="20577"/>
          <ac:spMkLst>
            <pc:docMk/>
            <pc:sldMk cId="3595767945" sldId="281"/>
            <ac:spMk id="3" creationId="{5C0F7924-36DE-D4CD-423B-5EA150F15119}"/>
          </ac:spMkLst>
        </pc:spChg>
        <pc:picChg chg="add mod">
          <ac:chgData name="Le Nhat Tung" userId="77b0905b33e1f80d" providerId="LiveId" clId="{E64EFF1D-4B2E-41DB-AF72-23AD9FAA9091}" dt="2023-11-10T16:30:16.952" v="381" actId="1076"/>
          <ac:picMkLst>
            <pc:docMk/>
            <pc:sldMk cId="3595767945" sldId="281"/>
            <ac:picMk id="2050" creationId="{05F4699D-12D2-6FC4-EA96-2D196654BC9B}"/>
          </ac:picMkLst>
        </pc:picChg>
      </pc:sldChg>
      <pc:sldChg chg="addSp modSp new mod">
        <pc:chgData name="Le Nhat Tung" userId="77b0905b33e1f80d" providerId="LiveId" clId="{E64EFF1D-4B2E-41DB-AF72-23AD9FAA9091}" dt="2023-11-10T16:39:22.456" v="496" actId="1076"/>
        <pc:sldMkLst>
          <pc:docMk/>
          <pc:sldMk cId="2602593923" sldId="282"/>
        </pc:sldMkLst>
        <pc:spChg chg="mod">
          <ac:chgData name="Le Nhat Tung" userId="77b0905b33e1f80d" providerId="LiveId" clId="{E64EFF1D-4B2E-41DB-AF72-23AD9FAA9091}" dt="2023-11-10T16:33:23.048" v="475"/>
          <ac:spMkLst>
            <pc:docMk/>
            <pc:sldMk cId="2602593923" sldId="282"/>
            <ac:spMk id="2" creationId="{38483F65-5765-BC28-8D24-7BF9865A4C27}"/>
          </ac:spMkLst>
        </pc:spChg>
        <pc:spChg chg="mod">
          <ac:chgData name="Le Nhat Tung" userId="77b0905b33e1f80d" providerId="LiveId" clId="{E64EFF1D-4B2E-41DB-AF72-23AD9FAA9091}" dt="2023-11-10T16:33:34.923" v="477" actId="404"/>
          <ac:spMkLst>
            <pc:docMk/>
            <pc:sldMk cId="2602593923" sldId="282"/>
            <ac:spMk id="3" creationId="{2E4FCEE3-192E-AABF-93FC-66222A56C174}"/>
          </ac:spMkLst>
        </pc:spChg>
        <pc:picChg chg="add mod">
          <ac:chgData name="Le Nhat Tung" userId="77b0905b33e1f80d" providerId="LiveId" clId="{E64EFF1D-4B2E-41DB-AF72-23AD9FAA9091}" dt="2023-11-10T16:39:22.456" v="496" actId="1076"/>
          <ac:picMkLst>
            <pc:docMk/>
            <pc:sldMk cId="2602593923" sldId="282"/>
            <ac:picMk id="5" creationId="{244305C2-FD56-48D9-ECA5-46232A0F4E1F}"/>
          </ac:picMkLst>
        </pc:picChg>
        <pc:picChg chg="add mod">
          <ac:chgData name="Le Nhat Tung" userId="77b0905b33e1f80d" providerId="LiveId" clId="{E64EFF1D-4B2E-41DB-AF72-23AD9FAA9091}" dt="2023-11-10T16:37:19.464" v="480" actId="1076"/>
          <ac:picMkLst>
            <pc:docMk/>
            <pc:sldMk cId="2602593923" sldId="282"/>
            <ac:picMk id="3074" creationId="{C0F39082-6FF3-2C2C-ACCE-8CD1173C04C6}"/>
          </ac:picMkLst>
        </pc:picChg>
        <pc:picChg chg="add mod">
          <ac:chgData name="Le Nhat Tung" userId="77b0905b33e1f80d" providerId="LiveId" clId="{E64EFF1D-4B2E-41DB-AF72-23AD9FAA9091}" dt="2023-11-10T16:39:21.144" v="495" actId="1076"/>
          <ac:picMkLst>
            <pc:docMk/>
            <pc:sldMk cId="2602593923" sldId="282"/>
            <ac:picMk id="3076" creationId="{792E00F2-F292-2A39-5DBF-33F9E4FF28B0}"/>
          </ac:picMkLst>
        </pc:picChg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3822833387" sldId="282"/>
        </pc:sldMkLst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1621380183" sldId="283"/>
        </pc:sldMkLst>
      </pc:sldChg>
      <pc:sldChg chg="addSp delSp modSp add mod">
        <pc:chgData name="Le Nhat Tung" userId="77b0905b33e1f80d" providerId="LiveId" clId="{E64EFF1D-4B2E-41DB-AF72-23AD9FAA9091}" dt="2023-11-10T16:42:50.759" v="529" actId="1076"/>
        <pc:sldMkLst>
          <pc:docMk/>
          <pc:sldMk cId="3764760097" sldId="283"/>
        </pc:sldMkLst>
        <pc:spChg chg="mod">
          <ac:chgData name="Le Nhat Tung" userId="77b0905b33e1f80d" providerId="LiveId" clId="{E64EFF1D-4B2E-41DB-AF72-23AD9FAA9091}" dt="2023-11-10T16:40:20.657" v="501"/>
          <ac:spMkLst>
            <pc:docMk/>
            <pc:sldMk cId="3764760097" sldId="283"/>
            <ac:spMk id="2" creationId="{38483F65-5765-BC28-8D24-7BF9865A4C27}"/>
          </ac:spMkLst>
        </pc:spChg>
        <pc:spChg chg="mod">
          <ac:chgData name="Le Nhat Tung" userId="77b0905b33e1f80d" providerId="LiveId" clId="{E64EFF1D-4B2E-41DB-AF72-23AD9FAA9091}" dt="2023-11-10T16:40:30.486" v="504"/>
          <ac:spMkLst>
            <pc:docMk/>
            <pc:sldMk cId="3764760097" sldId="283"/>
            <ac:spMk id="3" creationId="{2E4FCEE3-192E-AABF-93FC-66222A56C174}"/>
          </ac:spMkLst>
        </pc:spChg>
        <pc:picChg chg="del">
          <ac:chgData name="Le Nhat Tung" userId="77b0905b33e1f80d" providerId="LiveId" clId="{E64EFF1D-4B2E-41DB-AF72-23AD9FAA9091}" dt="2023-11-10T16:40:33.209" v="507" actId="478"/>
          <ac:picMkLst>
            <pc:docMk/>
            <pc:sldMk cId="3764760097" sldId="283"/>
            <ac:picMk id="5" creationId="{244305C2-FD56-48D9-ECA5-46232A0F4E1F}"/>
          </ac:picMkLst>
        </pc:picChg>
        <pc:picChg chg="add mod">
          <ac:chgData name="Le Nhat Tung" userId="77b0905b33e1f80d" providerId="LiveId" clId="{E64EFF1D-4B2E-41DB-AF72-23AD9FAA9091}" dt="2023-11-10T16:42:50.759" v="529" actId="1076"/>
          <ac:picMkLst>
            <pc:docMk/>
            <pc:sldMk cId="3764760097" sldId="283"/>
            <ac:picMk id="6" creationId="{7E771792-DE49-508C-6E95-AAF8559457A1}"/>
          </ac:picMkLst>
        </pc:picChg>
        <pc:picChg chg="del">
          <ac:chgData name="Le Nhat Tung" userId="77b0905b33e1f80d" providerId="LiveId" clId="{E64EFF1D-4B2E-41DB-AF72-23AD9FAA9091}" dt="2023-11-10T16:40:32.057" v="505" actId="478"/>
          <ac:picMkLst>
            <pc:docMk/>
            <pc:sldMk cId="3764760097" sldId="283"/>
            <ac:picMk id="3074" creationId="{C0F39082-6FF3-2C2C-ACCE-8CD1173C04C6}"/>
          </ac:picMkLst>
        </pc:picChg>
        <pc:picChg chg="del">
          <ac:chgData name="Le Nhat Tung" userId="77b0905b33e1f80d" providerId="LiveId" clId="{E64EFF1D-4B2E-41DB-AF72-23AD9FAA9091}" dt="2023-11-10T16:40:32.641" v="506" actId="478"/>
          <ac:picMkLst>
            <pc:docMk/>
            <pc:sldMk cId="3764760097" sldId="283"/>
            <ac:picMk id="3076" creationId="{792E00F2-F292-2A39-5DBF-33F9E4FF28B0}"/>
          </ac:picMkLst>
        </pc:picChg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612461566" sldId="284"/>
        </pc:sldMkLst>
      </pc:sldChg>
      <pc:sldChg chg="addSp modSp add mod">
        <pc:chgData name="Le Nhat Tung" userId="77b0905b33e1f80d" providerId="LiveId" clId="{E64EFF1D-4B2E-41DB-AF72-23AD9FAA9091}" dt="2023-11-10T16:44:23.027" v="535" actId="1076"/>
        <pc:sldMkLst>
          <pc:docMk/>
          <pc:sldMk cId="1944808566" sldId="284"/>
        </pc:sldMkLst>
        <pc:spChg chg="mod">
          <ac:chgData name="Le Nhat Tung" userId="77b0905b33e1f80d" providerId="LiveId" clId="{E64EFF1D-4B2E-41DB-AF72-23AD9FAA9091}" dt="2023-11-10T16:41:21.384" v="521" actId="404"/>
          <ac:spMkLst>
            <pc:docMk/>
            <pc:sldMk cId="1944808566" sldId="284"/>
            <ac:spMk id="2" creationId="{38483F65-5765-BC28-8D24-7BF9865A4C27}"/>
          </ac:spMkLst>
        </pc:spChg>
        <pc:spChg chg="mod">
          <ac:chgData name="Le Nhat Tung" userId="77b0905b33e1f80d" providerId="LiveId" clId="{E64EFF1D-4B2E-41DB-AF72-23AD9FAA9091}" dt="2023-11-10T16:41:38.071" v="524"/>
          <ac:spMkLst>
            <pc:docMk/>
            <pc:sldMk cId="1944808566" sldId="284"/>
            <ac:spMk id="3" creationId="{2E4FCEE3-192E-AABF-93FC-66222A56C174}"/>
          </ac:spMkLst>
        </pc:spChg>
        <pc:picChg chg="add mod">
          <ac:chgData name="Le Nhat Tung" userId="77b0905b33e1f80d" providerId="LiveId" clId="{E64EFF1D-4B2E-41DB-AF72-23AD9FAA9091}" dt="2023-11-10T16:44:23.027" v="535" actId="1076"/>
          <ac:picMkLst>
            <pc:docMk/>
            <pc:sldMk cId="1944808566" sldId="284"/>
            <ac:picMk id="4098" creationId="{8DEF755A-5184-9B4E-20E5-B5824BC73863}"/>
          </ac:picMkLst>
        </pc:picChg>
      </pc:sldChg>
      <pc:sldChg chg="addSp delSp modSp add mod">
        <pc:chgData name="Le Nhat Tung" userId="77b0905b33e1f80d" providerId="LiveId" clId="{E64EFF1D-4B2E-41DB-AF72-23AD9FAA9091}" dt="2023-11-10T16:45:36.125" v="543" actId="1076"/>
        <pc:sldMkLst>
          <pc:docMk/>
          <pc:sldMk cId="509054393" sldId="285"/>
        </pc:sldMkLst>
        <pc:spChg chg="mod">
          <ac:chgData name="Le Nhat Tung" userId="77b0905b33e1f80d" providerId="LiveId" clId="{E64EFF1D-4B2E-41DB-AF72-23AD9FAA9091}" dt="2023-11-10T16:44:58.530" v="541" actId="20577"/>
          <ac:spMkLst>
            <pc:docMk/>
            <pc:sldMk cId="509054393" sldId="285"/>
            <ac:spMk id="2" creationId="{38483F65-5765-BC28-8D24-7BF9865A4C27}"/>
          </ac:spMkLst>
        </pc:spChg>
        <pc:spChg chg="mod">
          <ac:chgData name="Le Nhat Tung" userId="77b0905b33e1f80d" providerId="LiveId" clId="{E64EFF1D-4B2E-41DB-AF72-23AD9FAA9091}" dt="2023-11-10T16:44:52.038" v="539"/>
          <ac:spMkLst>
            <pc:docMk/>
            <pc:sldMk cId="509054393" sldId="285"/>
            <ac:spMk id="3" creationId="{2E4FCEE3-192E-AABF-93FC-66222A56C174}"/>
          </ac:spMkLst>
        </pc:spChg>
        <pc:picChg chg="del">
          <ac:chgData name="Le Nhat Tung" userId="77b0905b33e1f80d" providerId="LiveId" clId="{E64EFF1D-4B2E-41DB-AF72-23AD9FAA9091}" dt="2023-11-10T16:44:54.872" v="540" actId="478"/>
          <ac:picMkLst>
            <pc:docMk/>
            <pc:sldMk cId="509054393" sldId="285"/>
            <ac:picMk id="4098" creationId="{8DEF755A-5184-9B4E-20E5-B5824BC73863}"/>
          </ac:picMkLst>
        </pc:picChg>
        <pc:picChg chg="add mod">
          <ac:chgData name="Le Nhat Tung" userId="77b0905b33e1f80d" providerId="LiveId" clId="{E64EFF1D-4B2E-41DB-AF72-23AD9FAA9091}" dt="2023-11-10T16:45:36.125" v="543" actId="1076"/>
          <ac:picMkLst>
            <pc:docMk/>
            <pc:sldMk cId="509054393" sldId="285"/>
            <ac:picMk id="6146" creationId="{BF62200A-2AD9-912F-2BF1-764949284406}"/>
          </ac:picMkLst>
        </pc:picChg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2950375253" sldId="285"/>
        </pc:sldMkLst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3375604675" sldId="286"/>
        </pc:sldMkLst>
      </pc:sldChg>
      <pc:sldChg chg="addSp delSp modSp add mod">
        <pc:chgData name="Le Nhat Tung" userId="77b0905b33e1f80d" providerId="LiveId" clId="{E64EFF1D-4B2E-41DB-AF72-23AD9FAA9091}" dt="2023-11-10T16:47:31.660" v="557" actId="1076"/>
        <pc:sldMkLst>
          <pc:docMk/>
          <pc:sldMk cId="3567325439" sldId="286"/>
        </pc:sldMkLst>
        <pc:spChg chg="mod">
          <ac:chgData name="Le Nhat Tung" userId="77b0905b33e1f80d" providerId="LiveId" clId="{E64EFF1D-4B2E-41DB-AF72-23AD9FAA9091}" dt="2023-11-10T16:46:02.301" v="546"/>
          <ac:spMkLst>
            <pc:docMk/>
            <pc:sldMk cId="3567325439" sldId="286"/>
            <ac:spMk id="2" creationId="{38483F65-5765-BC28-8D24-7BF9865A4C27}"/>
          </ac:spMkLst>
        </pc:spChg>
        <pc:spChg chg="mod">
          <ac:chgData name="Le Nhat Tung" userId="77b0905b33e1f80d" providerId="LiveId" clId="{E64EFF1D-4B2E-41DB-AF72-23AD9FAA9091}" dt="2023-11-10T16:46:20.396" v="549" actId="2710"/>
          <ac:spMkLst>
            <pc:docMk/>
            <pc:sldMk cId="3567325439" sldId="286"/>
            <ac:spMk id="3" creationId="{2E4FCEE3-192E-AABF-93FC-66222A56C174}"/>
          </ac:spMkLst>
        </pc:spChg>
        <pc:picChg chg="del">
          <ac:chgData name="Le Nhat Tung" userId="77b0905b33e1f80d" providerId="LiveId" clId="{E64EFF1D-4B2E-41DB-AF72-23AD9FAA9091}" dt="2023-11-10T16:46:15.914" v="548" actId="478"/>
          <ac:picMkLst>
            <pc:docMk/>
            <pc:sldMk cId="3567325439" sldId="286"/>
            <ac:picMk id="6146" creationId="{BF62200A-2AD9-912F-2BF1-764949284406}"/>
          </ac:picMkLst>
        </pc:picChg>
        <pc:picChg chg="add mod">
          <ac:chgData name="Le Nhat Tung" userId="77b0905b33e1f80d" providerId="LiveId" clId="{E64EFF1D-4B2E-41DB-AF72-23AD9FAA9091}" dt="2023-11-10T16:47:31.660" v="557" actId="1076"/>
          <ac:picMkLst>
            <pc:docMk/>
            <pc:sldMk cId="3567325439" sldId="286"/>
            <ac:picMk id="7170" creationId="{22B984B0-11ED-2E39-826D-68E495CDC632}"/>
          </ac:picMkLst>
        </pc:picChg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356783856" sldId="287"/>
        </pc:sldMkLst>
      </pc:sldChg>
      <pc:sldChg chg="add">
        <pc:chgData name="Le Nhat Tung" userId="77b0905b33e1f80d" providerId="LiveId" clId="{E64EFF1D-4B2E-41DB-AF72-23AD9FAA9091}" dt="2023-11-10T16:48:01.651" v="584"/>
        <pc:sldMkLst>
          <pc:docMk/>
          <pc:sldMk cId="476406400" sldId="287"/>
        </pc:sldMkLst>
      </pc:sldChg>
      <pc:sldChg chg="add">
        <pc:chgData name="Le Nhat Tung" userId="77b0905b33e1f80d" providerId="LiveId" clId="{E64EFF1D-4B2E-41DB-AF72-23AD9FAA9091}" dt="2023-11-10T16:48:18.393" v="586"/>
        <pc:sldMkLst>
          <pc:docMk/>
          <pc:sldMk cId="157940226" sldId="288"/>
        </pc:sldMkLst>
      </pc:sldChg>
      <pc:sldChg chg="del">
        <pc:chgData name="Le Nhat Tung" userId="77b0905b33e1f80d" providerId="LiveId" clId="{E64EFF1D-4B2E-41DB-AF72-23AD9FAA9091}" dt="2023-11-10T16:02:07.202" v="0" actId="2696"/>
        <pc:sldMkLst>
          <pc:docMk/>
          <pc:sldMk cId="1967128247" sldId="288"/>
        </pc:sldMkLst>
      </pc:sldChg>
      <pc:sldChg chg="del">
        <pc:chgData name="Le Nhat Tung" userId="77b0905b33e1f80d" providerId="LiveId" clId="{E64EFF1D-4B2E-41DB-AF72-23AD9FAA9091}" dt="2023-11-10T16:02:07.202" v="0" actId="2696"/>
        <pc:sldMkLst>
          <pc:docMk/>
          <pc:sldMk cId="227525401" sldId="289"/>
        </pc:sldMkLst>
      </pc:sldChg>
      <pc:sldChg chg="addSp delSp modSp new mod">
        <pc:chgData name="Le Nhat Tung" userId="77b0905b33e1f80d" providerId="LiveId" clId="{E64EFF1D-4B2E-41DB-AF72-23AD9FAA9091}" dt="2023-11-10T16:49:27.409" v="602" actId="1076"/>
        <pc:sldMkLst>
          <pc:docMk/>
          <pc:sldMk cId="996646055" sldId="289"/>
        </pc:sldMkLst>
        <pc:spChg chg="del">
          <ac:chgData name="Le Nhat Tung" userId="77b0905b33e1f80d" providerId="LiveId" clId="{E64EFF1D-4B2E-41DB-AF72-23AD9FAA9091}" dt="2023-11-10T16:48:36.118" v="588" actId="478"/>
          <ac:spMkLst>
            <pc:docMk/>
            <pc:sldMk cId="996646055" sldId="289"/>
            <ac:spMk id="2" creationId="{AE922C69-7B1E-CE3E-1B7E-ECE816968D15}"/>
          </ac:spMkLst>
        </pc:spChg>
        <pc:spChg chg="del">
          <ac:chgData name="Le Nhat Tung" userId="77b0905b33e1f80d" providerId="LiveId" clId="{E64EFF1D-4B2E-41DB-AF72-23AD9FAA9091}" dt="2023-11-10T16:48:36.118" v="588" actId="478"/>
          <ac:spMkLst>
            <pc:docMk/>
            <pc:sldMk cId="996646055" sldId="289"/>
            <ac:spMk id="3" creationId="{A2D41819-0C28-6868-629F-1BF7EBA705BC}"/>
          </ac:spMkLst>
        </pc:spChg>
        <pc:picChg chg="add mod">
          <ac:chgData name="Le Nhat Tung" userId="77b0905b33e1f80d" providerId="LiveId" clId="{E64EFF1D-4B2E-41DB-AF72-23AD9FAA9091}" dt="2023-11-10T16:49:22.235" v="600" actId="1076"/>
          <ac:picMkLst>
            <pc:docMk/>
            <pc:sldMk cId="996646055" sldId="289"/>
            <ac:picMk id="5" creationId="{57DFEDED-33ED-38C3-82CF-D61B94D43788}"/>
          </ac:picMkLst>
        </pc:picChg>
        <pc:picChg chg="add mod">
          <ac:chgData name="Le Nhat Tung" userId="77b0905b33e1f80d" providerId="LiveId" clId="{E64EFF1D-4B2E-41DB-AF72-23AD9FAA9091}" dt="2023-11-10T16:49:27.409" v="602" actId="1076"/>
          <ac:picMkLst>
            <pc:docMk/>
            <pc:sldMk cId="996646055" sldId="289"/>
            <ac:picMk id="7" creationId="{50E16981-C398-A36B-6682-22DCB6130045}"/>
          </ac:picMkLst>
        </pc:picChg>
      </pc:sldChg>
      <pc:sldChg chg="modSp new mod">
        <pc:chgData name="Le Nhat Tung" userId="77b0905b33e1f80d" providerId="LiveId" clId="{E64EFF1D-4B2E-41DB-AF72-23AD9FAA9091}" dt="2023-11-10T19:49:10.235" v="630" actId="20577"/>
        <pc:sldMkLst>
          <pc:docMk/>
          <pc:sldMk cId="817125895" sldId="290"/>
        </pc:sldMkLst>
        <pc:spChg chg="mod">
          <ac:chgData name="Le Nhat Tung" userId="77b0905b33e1f80d" providerId="LiveId" clId="{E64EFF1D-4B2E-41DB-AF72-23AD9FAA9091}" dt="2023-11-10T19:49:04.615" v="628" actId="20577"/>
          <ac:spMkLst>
            <pc:docMk/>
            <pc:sldMk cId="817125895" sldId="290"/>
            <ac:spMk id="2" creationId="{65A350A3-26BC-A238-CBBA-C82EDE455B0F}"/>
          </ac:spMkLst>
        </pc:spChg>
        <pc:spChg chg="mod">
          <ac:chgData name="Le Nhat Tung" userId="77b0905b33e1f80d" providerId="LiveId" clId="{E64EFF1D-4B2E-41DB-AF72-23AD9FAA9091}" dt="2023-11-10T19:49:10.235" v="630" actId="20577"/>
          <ac:spMkLst>
            <pc:docMk/>
            <pc:sldMk cId="817125895" sldId="290"/>
            <ac:spMk id="3" creationId="{3E5E4393-1754-F7DC-5E06-9F1F3B768884}"/>
          </ac:spMkLst>
        </pc:spChg>
      </pc:sldChg>
      <pc:sldChg chg="del">
        <pc:chgData name="Le Nhat Tung" userId="77b0905b33e1f80d" providerId="LiveId" clId="{E64EFF1D-4B2E-41DB-AF72-23AD9FAA9091}" dt="2023-11-10T16:02:07.202" v="0" actId="2696"/>
        <pc:sldMkLst>
          <pc:docMk/>
          <pc:sldMk cId="3794586633" sldId="290"/>
        </pc:sldMkLst>
      </pc:sldChg>
      <pc:sldChg chg="del">
        <pc:chgData name="Le Nhat Tung" userId="77b0905b33e1f80d" providerId="LiveId" clId="{E64EFF1D-4B2E-41DB-AF72-23AD9FAA9091}" dt="2023-11-10T16:02:07.202" v="0" actId="2696"/>
        <pc:sldMkLst>
          <pc:docMk/>
          <pc:sldMk cId="1404066512" sldId="291"/>
        </pc:sldMkLst>
      </pc:sldChg>
      <pc:sldChg chg="addSp delSp modSp new mod">
        <pc:chgData name="Le Nhat Tung" userId="77b0905b33e1f80d" providerId="LiveId" clId="{E64EFF1D-4B2E-41DB-AF72-23AD9FAA9091}" dt="2023-11-10T16:53:50.278" v="611" actId="1076"/>
        <pc:sldMkLst>
          <pc:docMk/>
          <pc:sldMk cId="4134874365" sldId="291"/>
        </pc:sldMkLst>
        <pc:spChg chg="del">
          <ac:chgData name="Le Nhat Tung" userId="77b0905b33e1f80d" providerId="LiveId" clId="{E64EFF1D-4B2E-41DB-AF72-23AD9FAA9091}" dt="2023-11-10T16:53:36.388" v="605" actId="478"/>
          <ac:spMkLst>
            <pc:docMk/>
            <pc:sldMk cId="4134874365" sldId="291"/>
            <ac:spMk id="2" creationId="{67511054-F381-DA40-4372-EA67E6409D23}"/>
          </ac:spMkLst>
        </pc:spChg>
        <pc:spChg chg="del">
          <ac:chgData name="Le Nhat Tung" userId="77b0905b33e1f80d" providerId="LiveId" clId="{E64EFF1D-4B2E-41DB-AF72-23AD9FAA9091}" dt="2023-11-10T16:53:36.388" v="605" actId="478"/>
          <ac:spMkLst>
            <pc:docMk/>
            <pc:sldMk cId="4134874365" sldId="291"/>
            <ac:spMk id="3" creationId="{C1CC1855-C83E-73C2-6C7D-7736EF89613B}"/>
          </ac:spMkLst>
        </pc:spChg>
        <pc:picChg chg="add mod">
          <ac:chgData name="Le Nhat Tung" userId="77b0905b33e1f80d" providerId="LiveId" clId="{E64EFF1D-4B2E-41DB-AF72-23AD9FAA9091}" dt="2023-11-10T16:53:50.278" v="611" actId="1076"/>
          <ac:picMkLst>
            <pc:docMk/>
            <pc:sldMk cId="4134874365" sldId="291"/>
            <ac:picMk id="8194" creationId="{DC0FFF92-0B3F-CF55-C2DF-1965E9958DAC}"/>
          </ac:picMkLst>
        </pc:picChg>
      </pc:sldChg>
      <pc:sldChg chg="new del">
        <pc:chgData name="Le Nhat Tung" userId="77b0905b33e1f80d" providerId="LiveId" clId="{E64EFF1D-4B2E-41DB-AF72-23AD9FAA9091}" dt="2023-11-10T22:02:59.857" v="632" actId="2696"/>
        <pc:sldMkLst>
          <pc:docMk/>
          <pc:sldMk cId="513778243" sldId="292"/>
        </pc:sldMkLst>
      </pc:sldChg>
      <pc:sldChg chg="del">
        <pc:chgData name="Le Nhat Tung" userId="77b0905b33e1f80d" providerId="LiveId" clId="{E64EFF1D-4B2E-41DB-AF72-23AD9FAA9091}" dt="2023-11-10T16:02:07.202" v="0" actId="2696"/>
        <pc:sldMkLst>
          <pc:docMk/>
          <pc:sldMk cId="3609871987" sldId="292"/>
        </pc:sldMkLst>
      </pc:sldChg>
      <pc:sldChg chg="del">
        <pc:chgData name="Le Nhat Tung" userId="77b0905b33e1f80d" providerId="LiveId" clId="{E64EFF1D-4B2E-41DB-AF72-23AD9FAA9091}" dt="2023-11-10T16:02:07.202" v="0" actId="2696"/>
        <pc:sldMkLst>
          <pc:docMk/>
          <pc:sldMk cId="2743057618" sldId="293"/>
        </pc:sldMkLst>
      </pc:sldChg>
      <pc:sldChg chg="del">
        <pc:chgData name="Le Nhat Tung" userId="77b0905b33e1f80d" providerId="LiveId" clId="{E64EFF1D-4B2E-41DB-AF72-23AD9FAA9091}" dt="2023-11-10T16:02:07.202" v="0" actId="2696"/>
        <pc:sldMkLst>
          <pc:docMk/>
          <pc:sldMk cId="2576063285" sldId="294"/>
        </pc:sldMkLst>
      </pc:sldChg>
      <pc:sldChg chg="del">
        <pc:chgData name="Le Nhat Tung" userId="77b0905b33e1f80d" providerId="LiveId" clId="{E64EFF1D-4B2E-41DB-AF72-23AD9FAA9091}" dt="2023-11-10T16:02:07.202" v="0" actId="2696"/>
        <pc:sldMkLst>
          <pc:docMk/>
          <pc:sldMk cId="2767642302" sldId="295"/>
        </pc:sldMkLst>
      </pc:sldChg>
      <pc:sldChg chg="del">
        <pc:chgData name="Le Nhat Tung" userId="77b0905b33e1f80d" providerId="LiveId" clId="{E64EFF1D-4B2E-41DB-AF72-23AD9FAA9091}" dt="2023-11-10T16:02:07.202" v="0" actId="2696"/>
        <pc:sldMkLst>
          <pc:docMk/>
          <pc:sldMk cId="1956840176" sldId="296"/>
        </pc:sldMkLst>
      </pc:sldChg>
      <pc:sldChg chg="del">
        <pc:chgData name="Le Nhat Tung" userId="77b0905b33e1f80d" providerId="LiveId" clId="{E64EFF1D-4B2E-41DB-AF72-23AD9FAA9091}" dt="2023-11-10T16:02:13.622" v="1" actId="2696"/>
        <pc:sldMkLst>
          <pc:docMk/>
          <pc:sldMk cId="565859111" sldId="297"/>
        </pc:sldMkLst>
      </pc:sldChg>
    </pc:docChg>
  </pc:docChgLst>
  <pc:docChgLst>
    <pc:chgData name="Le Nhat Tung" userId="77b0905b33e1f80d" providerId="LiveId" clId="{1F902572-3FA2-4C7F-88A4-0DE7B5D32C49}"/>
    <pc:docChg chg="undo custSel addSld delSld modSld">
      <pc:chgData name="Le Nhat Tung" userId="77b0905b33e1f80d" providerId="LiveId" clId="{1F902572-3FA2-4C7F-88A4-0DE7B5D32C49}" dt="2023-11-02T20:36:54.478" v="589" actId="1076"/>
      <pc:docMkLst>
        <pc:docMk/>
      </pc:docMkLst>
      <pc:sldChg chg="addSp delSp modSp new mod setBg">
        <pc:chgData name="Le Nhat Tung" userId="77b0905b33e1f80d" providerId="LiveId" clId="{1F902572-3FA2-4C7F-88A4-0DE7B5D32C49}" dt="2023-11-02T20:23:50.028" v="457" actId="478"/>
        <pc:sldMkLst>
          <pc:docMk/>
          <pc:sldMk cId="587648972" sldId="256"/>
        </pc:sldMkLst>
        <pc:spChg chg="mod">
          <ac:chgData name="Le Nhat Tung" userId="77b0905b33e1f80d" providerId="LiveId" clId="{1F902572-3FA2-4C7F-88A4-0DE7B5D32C49}" dt="2023-11-02T20:23:47.166" v="456" actId="26606"/>
          <ac:spMkLst>
            <pc:docMk/>
            <pc:sldMk cId="587648972" sldId="256"/>
            <ac:spMk id="2" creationId="{D6199C21-185A-4B4B-471B-84D250763E42}"/>
          </ac:spMkLst>
        </pc:spChg>
        <pc:spChg chg="del mod">
          <ac:chgData name="Le Nhat Tung" userId="77b0905b33e1f80d" providerId="LiveId" clId="{1F902572-3FA2-4C7F-88A4-0DE7B5D32C49}" dt="2023-11-02T20:23:50.028" v="457" actId="478"/>
          <ac:spMkLst>
            <pc:docMk/>
            <pc:sldMk cId="587648972" sldId="256"/>
            <ac:spMk id="3" creationId="{71C6328E-BA2F-8B22-CECD-E095C85376B7}"/>
          </ac:spMkLst>
        </pc:spChg>
        <pc:spChg chg="add del">
          <ac:chgData name="Le Nhat Tung" userId="77b0905b33e1f80d" providerId="LiveId" clId="{1F902572-3FA2-4C7F-88A4-0DE7B5D32C49}" dt="2023-11-02T20:23:47.166" v="456" actId="26606"/>
          <ac:spMkLst>
            <pc:docMk/>
            <pc:sldMk cId="587648972" sldId="256"/>
            <ac:spMk id="9" creationId="{934F1179-B481-4F9E-BCA3-AFB972070F83}"/>
          </ac:spMkLst>
        </pc:spChg>
        <pc:spChg chg="add del">
          <ac:chgData name="Le Nhat Tung" userId="77b0905b33e1f80d" providerId="LiveId" clId="{1F902572-3FA2-4C7F-88A4-0DE7B5D32C49}" dt="2023-11-02T20:23:47.166" v="456" actId="26606"/>
          <ac:spMkLst>
            <pc:docMk/>
            <pc:sldMk cId="587648972" sldId="256"/>
            <ac:spMk id="11" creationId="{827DC2C4-B485-428A-BF4A-472D2967F47F}"/>
          </ac:spMkLst>
        </pc:spChg>
        <pc:spChg chg="add del">
          <ac:chgData name="Le Nhat Tung" userId="77b0905b33e1f80d" providerId="LiveId" clId="{1F902572-3FA2-4C7F-88A4-0DE7B5D32C49}" dt="2023-11-02T20:23:47.166" v="456" actId="26606"/>
          <ac:spMkLst>
            <pc:docMk/>
            <pc:sldMk cId="587648972" sldId="256"/>
            <ac:spMk id="13" creationId="{EE04B5EB-F158-4507-90DD-BD23620C7CC9}"/>
          </ac:spMkLst>
        </pc:spChg>
        <pc:spChg chg="add">
          <ac:chgData name="Le Nhat Tung" userId="77b0905b33e1f80d" providerId="LiveId" clId="{1F902572-3FA2-4C7F-88A4-0DE7B5D32C49}" dt="2023-11-02T20:23:47.166" v="456" actId="26606"/>
          <ac:spMkLst>
            <pc:docMk/>
            <pc:sldMk cId="587648972" sldId="256"/>
            <ac:spMk id="18" creationId="{934F1179-B481-4F9E-BCA3-AFB972070F83}"/>
          </ac:spMkLst>
        </pc:spChg>
        <pc:spChg chg="add">
          <ac:chgData name="Le Nhat Tung" userId="77b0905b33e1f80d" providerId="LiveId" clId="{1F902572-3FA2-4C7F-88A4-0DE7B5D32C49}" dt="2023-11-02T20:23:47.166" v="456" actId="26606"/>
          <ac:spMkLst>
            <pc:docMk/>
            <pc:sldMk cId="587648972" sldId="256"/>
            <ac:spMk id="20" creationId="{827DC2C4-B485-428A-BF4A-472D2967F47F}"/>
          </ac:spMkLst>
        </pc:spChg>
        <pc:spChg chg="add">
          <ac:chgData name="Le Nhat Tung" userId="77b0905b33e1f80d" providerId="LiveId" clId="{1F902572-3FA2-4C7F-88A4-0DE7B5D32C49}" dt="2023-11-02T20:23:47.166" v="456" actId="26606"/>
          <ac:spMkLst>
            <pc:docMk/>
            <pc:sldMk cId="587648972" sldId="256"/>
            <ac:spMk id="22" creationId="{EE04B5EB-F158-4507-90DD-BD23620C7CC9}"/>
          </ac:spMkLst>
        </pc:spChg>
        <pc:picChg chg="add del">
          <ac:chgData name="Le Nhat Tung" userId="77b0905b33e1f80d" providerId="LiveId" clId="{1F902572-3FA2-4C7F-88A4-0DE7B5D32C49}" dt="2023-11-02T20:23:43.923" v="455" actId="478"/>
          <ac:picMkLst>
            <pc:docMk/>
            <pc:sldMk cId="587648972" sldId="256"/>
            <ac:picMk id="5" creationId="{007C3FC7-0495-9B11-A916-57ACAA52AA40}"/>
          </ac:picMkLst>
        </pc:picChg>
      </pc:sldChg>
      <pc:sldChg chg="add">
        <pc:chgData name="Le Nhat Tung" userId="77b0905b33e1f80d" providerId="LiveId" clId="{1F902572-3FA2-4C7F-88A4-0DE7B5D32C49}" dt="2023-11-02T20:21:05.119" v="440"/>
        <pc:sldMkLst>
          <pc:docMk/>
          <pc:sldMk cId="1262528000" sldId="257"/>
        </pc:sldMkLst>
      </pc:sldChg>
      <pc:sldChg chg="modSp new del mod">
        <pc:chgData name="Le Nhat Tung" userId="77b0905b33e1f80d" providerId="LiveId" clId="{1F902572-3FA2-4C7F-88A4-0DE7B5D32C49}" dt="2023-11-02T20:21:00.489" v="439" actId="2696"/>
        <pc:sldMkLst>
          <pc:docMk/>
          <pc:sldMk cId="2373980490" sldId="257"/>
        </pc:sldMkLst>
        <pc:spChg chg="mod">
          <ac:chgData name="Le Nhat Tung" userId="77b0905b33e1f80d" providerId="LiveId" clId="{1F902572-3FA2-4C7F-88A4-0DE7B5D32C49}" dt="2023-11-02T20:11:36.264" v="74" actId="20577"/>
          <ac:spMkLst>
            <pc:docMk/>
            <pc:sldMk cId="2373980490" sldId="257"/>
            <ac:spMk id="2" creationId="{75C8620B-ADBC-93CC-C565-E1F7C608E58E}"/>
          </ac:spMkLst>
        </pc:spChg>
        <pc:spChg chg="mod">
          <ac:chgData name="Le Nhat Tung" userId="77b0905b33e1f80d" providerId="LiveId" clId="{1F902572-3FA2-4C7F-88A4-0DE7B5D32C49}" dt="2023-11-02T20:12:51.822" v="84" actId="27636"/>
          <ac:spMkLst>
            <pc:docMk/>
            <pc:sldMk cId="2373980490" sldId="257"/>
            <ac:spMk id="3" creationId="{FC6714D6-1C32-2A7B-2488-72CFE76C3E77}"/>
          </ac:spMkLst>
        </pc:spChg>
      </pc:sldChg>
      <pc:sldChg chg="add">
        <pc:chgData name="Le Nhat Tung" userId="77b0905b33e1f80d" providerId="LiveId" clId="{1F902572-3FA2-4C7F-88A4-0DE7B5D32C49}" dt="2023-11-02T20:21:05.119" v="440"/>
        <pc:sldMkLst>
          <pc:docMk/>
          <pc:sldMk cId="67109168" sldId="258"/>
        </pc:sldMkLst>
      </pc:sldChg>
      <pc:sldChg chg="modSp new del mod">
        <pc:chgData name="Le Nhat Tung" userId="77b0905b33e1f80d" providerId="LiveId" clId="{1F902572-3FA2-4C7F-88A4-0DE7B5D32C49}" dt="2023-11-02T20:21:00.489" v="439" actId="2696"/>
        <pc:sldMkLst>
          <pc:docMk/>
          <pc:sldMk cId="509116801" sldId="258"/>
        </pc:sldMkLst>
        <pc:spChg chg="mod">
          <ac:chgData name="Le Nhat Tung" userId="77b0905b33e1f80d" providerId="LiveId" clId="{1F902572-3FA2-4C7F-88A4-0DE7B5D32C49}" dt="2023-11-02T20:13:16.539" v="93" actId="207"/>
          <ac:spMkLst>
            <pc:docMk/>
            <pc:sldMk cId="509116801" sldId="258"/>
            <ac:spMk id="2" creationId="{5AA70C86-6007-2ADC-73E1-5D9122318975}"/>
          </ac:spMkLst>
        </pc:spChg>
        <pc:spChg chg="mod">
          <ac:chgData name="Le Nhat Tung" userId="77b0905b33e1f80d" providerId="LiveId" clId="{1F902572-3FA2-4C7F-88A4-0DE7B5D32C49}" dt="2023-11-02T20:13:45.485" v="105" actId="207"/>
          <ac:spMkLst>
            <pc:docMk/>
            <pc:sldMk cId="509116801" sldId="258"/>
            <ac:spMk id="3" creationId="{BC33AE42-5DD8-23C5-8C5E-EF1696D3956A}"/>
          </ac:spMkLst>
        </pc:spChg>
      </pc:sldChg>
      <pc:sldChg chg="modSp new mod">
        <pc:chgData name="Le Nhat Tung" userId="77b0905b33e1f80d" providerId="LiveId" clId="{1F902572-3FA2-4C7F-88A4-0DE7B5D32C49}" dt="2023-11-02T20:14:32.233" v="153" actId="2710"/>
        <pc:sldMkLst>
          <pc:docMk/>
          <pc:sldMk cId="2605361061" sldId="259"/>
        </pc:sldMkLst>
        <pc:spChg chg="mod">
          <ac:chgData name="Le Nhat Tung" userId="77b0905b33e1f80d" providerId="LiveId" clId="{1F902572-3FA2-4C7F-88A4-0DE7B5D32C49}" dt="2023-11-02T20:14:18.431" v="150" actId="20577"/>
          <ac:spMkLst>
            <pc:docMk/>
            <pc:sldMk cId="2605361061" sldId="259"/>
            <ac:spMk id="2" creationId="{2AA272DF-1A6B-CE3F-7870-66CE53923C1E}"/>
          </ac:spMkLst>
        </pc:spChg>
        <pc:spChg chg="mod">
          <ac:chgData name="Le Nhat Tung" userId="77b0905b33e1f80d" providerId="LiveId" clId="{1F902572-3FA2-4C7F-88A4-0DE7B5D32C49}" dt="2023-11-02T20:14:32.233" v="153" actId="2710"/>
          <ac:spMkLst>
            <pc:docMk/>
            <pc:sldMk cId="2605361061" sldId="259"/>
            <ac:spMk id="3" creationId="{67EA9DDE-D9DE-4099-6E9B-4F24EEE3452E}"/>
          </ac:spMkLst>
        </pc:spChg>
      </pc:sldChg>
      <pc:sldChg chg="modSp new mod">
        <pc:chgData name="Le Nhat Tung" userId="77b0905b33e1f80d" providerId="LiveId" clId="{1F902572-3FA2-4C7F-88A4-0DE7B5D32C49}" dt="2023-11-02T20:15:25.954" v="158" actId="2710"/>
        <pc:sldMkLst>
          <pc:docMk/>
          <pc:sldMk cId="2694226817" sldId="260"/>
        </pc:sldMkLst>
        <pc:spChg chg="mod">
          <ac:chgData name="Le Nhat Tung" userId="77b0905b33e1f80d" providerId="LiveId" clId="{1F902572-3FA2-4C7F-88A4-0DE7B5D32C49}" dt="2023-11-02T20:15:12.567" v="155"/>
          <ac:spMkLst>
            <pc:docMk/>
            <pc:sldMk cId="2694226817" sldId="260"/>
            <ac:spMk id="2" creationId="{F2F9CFF4-BB77-638B-D42B-FD552451AA53}"/>
          </ac:spMkLst>
        </pc:spChg>
        <pc:spChg chg="mod">
          <ac:chgData name="Le Nhat Tung" userId="77b0905b33e1f80d" providerId="LiveId" clId="{1F902572-3FA2-4C7F-88A4-0DE7B5D32C49}" dt="2023-11-02T20:15:25.954" v="158" actId="2710"/>
          <ac:spMkLst>
            <pc:docMk/>
            <pc:sldMk cId="2694226817" sldId="260"/>
            <ac:spMk id="3" creationId="{3030FBCE-E113-4A00-DB01-036A1CCEE68D}"/>
          </ac:spMkLst>
        </pc:spChg>
      </pc:sldChg>
      <pc:sldChg chg="addSp delSp modSp new mod">
        <pc:chgData name="Le Nhat Tung" userId="77b0905b33e1f80d" providerId="LiveId" clId="{1F902572-3FA2-4C7F-88A4-0DE7B5D32C49}" dt="2023-11-02T20:16:19.180" v="164" actId="1076"/>
        <pc:sldMkLst>
          <pc:docMk/>
          <pc:sldMk cId="1532431317" sldId="261"/>
        </pc:sldMkLst>
        <pc:spChg chg="del">
          <ac:chgData name="Le Nhat Tung" userId="77b0905b33e1f80d" providerId="LiveId" clId="{1F902572-3FA2-4C7F-88A4-0DE7B5D32C49}" dt="2023-11-02T20:16:11.041" v="160" actId="478"/>
          <ac:spMkLst>
            <pc:docMk/>
            <pc:sldMk cId="1532431317" sldId="261"/>
            <ac:spMk id="2" creationId="{5168787E-293B-DEC8-399D-4B5B5FD597A6}"/>
          </ac:spMkLst>
        </pc:spChg>
        <pc:spChg chg="del">
          <ac:chgData name="Le Nhat Tung" userId="77b0905b33e1f80d" providerId="LiveId" clId="{1F902572-3FA2-4C7F-88A4-0DE7B5D32C49}" dt="2023-11-02T20:16:11.041" v="160" actId="478"/>
          <ac:spMkLst>
            <pc:docMk/>
            <pc:sldMk cId="1532431317" sldId="261"/>
            <ac:spMk id="3" creationId="{96127C28-B4AA-83C3-8C95-BF8C1A0EDCB4}"/>
          </ac:spMkLst>
        </pc:spChg>
        <pc:picChg chg="add mod">
          <ac:chgData name="Le Nhat Tung" userId="77b0905b33e1f80d" providerId="LiveId" clId="{1F902572-3FA2-4C7F-88A4-0DE7B5D32C49}" dt="2023-11-02T20:16:19.180" v="164" actId="1076"/>
          <ac:picMkLst>
            <pc:docMk/>
            <pc:sldMk cId="1532431317" sldId="261"/>
            <ac:picMk id="1026" creationId="{82C619DC-F528-E05F-815E-767D3DC4666E}"/>
          </ac:picMkLst>
        </pc:picChg>
      </pc:sldChg>
      <pc:sldChg chg="modSp new mod">
        <pc:chgData name="Le Nhat Tung" userId="77b0905b33e1f80d" providerId="LiveId" clId="{1F902572-3FA2-4C7F-88A4-0DE7B5D32C49}" dt="2023-11-02T20:19:21.549" v="301" actId="123"/>
        <pc:sldMkLst>
          <pc:docMk/>
          <pc:sldMk cId="2593529674" sldId="262"/>
        </pc:sldMkLst>
        <pc:spChg chg="mod">
          <ac:chgData name="Le Nhat Tung" userId="77b0905b33e1f80d" providerId="LiveId" clId="{1F902572-3FA2-4C7F-88A4-0DE7B5D32C49}" dt="2023-11-02T20:19:02.534" v="291"/>
          <ac:spMkLst>
            <pc:docMk/>
            <pc:sldMk cId="2593529674" sldId="262"/>
            <ac:spMk id="2" creationId="{85D95DB4-EF2B-148F-1E97-A9F96A541AC3}"/>
          </ac:spMkLst>
        </pc:spChg>
        <pc:spChg chg="mod">
          <ac:chgData name="Le Nhat Tung" userId="77b0905b33e1f80d" providerId="LiveId" clId="{1F902572-3FA2-4C7F-88A4-0DE7B5D32C49}" dt="2023-11-02T20:19:21.549" v="301" actId="123"/>
          <ac:spMkLst>
            <pc:docMk/>
            <pc:sldMk cId="2593529674" sldId="262"/>
            <ac:spMk id="3" creationId="{C2F78220-7391-7957-E95F-0E78129010A2}"/>
          </ac:spMkLst>
        </pc:spChg>
      </pc:sldChg>
      <pc:sldChg chg="modSp new mod">
        <pc:chgData name="Le Nhat Tung" userId="77b0905b33e1f80d" providerId="LiveId" clId="{1F902572-3FA2-4C7F-88A4-0DE7B5D32C49}" dt="2023-11-02T20:20:28.828" v="345" actId="2710"/>
        <pc:sldMkLst>
          <pc:docMk/>
          <pc:sldMk cId="801678626" sldId="263"/>
        </pc:sldMkLst>
        <pc:spChg chg="mod">
          <ac:chgData name="Le Nhat Tung" userId="77b0905b33e1f80d" providerId="LiveId" clId="{1F902572-3FA2-4C7F-88A4-0DE7B5D32C49}" dt="2023-11-02T20:20:06.078" v="326" actId="20577"/>
          <ac:spMkLst>
            <pc:docMk/>
            <pc:sldMk cId="801678626" sldId="263"/>
            <ac:spMk id="2" creationId="{2D58AE0E-C8B5-783A-4EA0-286EE308D9EC}"/>
          </ac:spMkLst>
        </pc:spChg>
        <pc:spChg chg="mod">
          <ac:chgData name="Le Nhat Tung" userId="77b0905b33e1f80d" providerId="LiveId" clId="{1F902572-3FA2-4C7F-88A4-0DE7B5D32C49}" dt="2023-11-02T20:20:28.828" v="345" actId="2710"/>
          <ac:spMkLst>
            <pc:docMk/>
            <pc:sldMk cId="801678626" sldId="263"/>
            <ac:spMk id="3" creationId="{F7D7C293-8B0F-735B-CC2D-7A333FADF8F3}"/>
          </ac:spMkLst>
        </pc:spChg>
      </pc:sldChg>
      <pc:sldChg chg="modSp new mod">
        <pc:chgData name="Le Nhat Tung" userId="77b0905b33e1f80d" providerId="LiveId" clId="{1F902572-3FA2-4C7F-88A4-0DE7B5D32C49}" dt="2023-11-02T20:24:46.867" v="463" actId="27636"/>
        <pc:sldMkLst>
          <pc:docMk/>
          <pc:sldMk cId="915762063" sldId="264"/>
        </pc:sldMkLst>
        <pc:spChg chg="mod">
          <ac:chgData name="Le Nhat Tung" userId="77b0905b33e1f80d" providerId="LiveId" clId="{1F902572-3FA2-4C7F-88A4-0DE7B5D32C49}" dt="2023-11-02T20:23:28.256" v="453" actId="20577"/>
          <ac:spMkLst>
            <pc:docMk/>
            <pc:sldMk cId="915762063" sldId="264"/>
            <ac:spMk id="2" creationId="{9F89E5F5-12D9-1382-054A-C97012AEBF21}"/>
          </ac:spMkLst>
        </pc:spChg>
        <pc:spChg chg="mod">
          <ac:chgData name="Le Nhat Tung" userId="77b0905b33e1f80d" providerId="LiveId" clId="{1F902572-3FA2-4C7F-88A4-0DE7B5D32C49}" dt="2023-11-02T20:24:46.867" v="463" actId="27636"/>
          <ac:spMkLst>
            <pc:docMk/>
            <pc:sldMk cId="915762063" sldId="264"/>
            <ac:spMk id="3" creationId="{02CA4BBB-9A6E-626A-57F1-2C71D66C8962}"/>
          </ac:spMkLst>
        </pc:spChg>
      </pc:sldChg>
      <pc:sldChg chg="addSp delSp modSp new mod">
        <pc:chgData name="Le Nhat Tung" userId="77b0905b33e1f80d" providerId="LiveId" clId="{1F902572-3FA2-4C7F-88A4-0DE7B5D32C49}" dt="2023-11-02T20:22:19.729" v="451" actId="1076"/>
        <pc:sldMkLst>
          <pc:docMk/>
          <pc:sldMk cId="3666988251" sldId="265"/>
        </pc:sldMkLst>
        <pc:spChg chg="del">
          <ac:chgData name="Le Nhat Tung" userId="77b0905b33e1f80d" providerId="LiveId" clId="{1F902572-3FA2-4C7F-88A4-0DE7B5D32C49}" dt="2023-11-02T20:22:01.493" v="443" actId="478"/>
          <ac:spMkLst>
            <pc:docMk/>
            <pc:sldMk cId="3666988251" sldId="265"/>
            <ac:spMk id="2" creationId="{23C1C71C-C170-03B0-A0F6-86C3E1F60FCB}"/>
          </ac:spMkLst>
        </pc:spChg>
        <pc:spChg chg="del">
          <ac:chgData name="Le Nhat Tung" userId="77b0905b33e1f80d" providerId="LiveId" clId="{1F902572-3FA2-4C7F-88A4-0DE7B5D32C49}" dt="2023-11-02T20:22:01.493" v="443" actId="478"/>
          <ac:spMkLst>
            <pc:docMk/>
            <pc:sldMk cId="3666988251" sldId="265"/>
            <ac:spMk id="3" creationId="{8EFD04AF-5F0A-FBCD-ABF1-50F758BC4C59}"/>
          </ac:spMkLst>
        </pc:spChg>
        <pc:picChg chg="add mod">
          <ac:chgData name="Le Nhat Tung" userId="77b0905b33e1f80d" providerId="LiveId" clId="{1F902572-3FA2-4C7F-88A4-0DE7B5D32C49}" dt="2023-11-02T20:22:19.729" v="451" actId="1076"/>
          <ac:picMkLst>
            <pc:docMk/>
            <pc:sldMk cId="3666988251" sldId="265"/>
            <ac:picMk id="2050" creationId="{D6EF6550-43DB-5950-BE2F-67C63985EE12}"/>
          </ac:picMkLst>
        </pc:picChg>
      </pc:sldChg>
      <pc:sldChg chg="new del">
        <pc:chgData name="Le Nhat Tung" userId="77b0905b33e1f80d" providerId="LiveId" clId="{1F902572-3FA2-4C7F-88A4-0DE7B5D32C49}" dt="2023-11-02T20:22:17.473" v="450" actId="2696"/>
        <pc:sldMkLst>
          <pc:docMk/>
          <pc:sldMk cId="1451868665" sldId="266"/>
        </pc:sldMkLst>
      </pc:sldChg>
      <pc:sldChg chg="addSp modSp new mod">
        <pc:chgData name="Le Nhat Tung" userId="77b0905b33e1f80d" providerId="LiveId" clId="{1F902572-3FA2-4C7F-88A4-0DE7B5D32C49}" dt="2023-11-02T20:26:52.969" v="490" actId="1076"/>
        <pc:sldMkLst>
          <pc:docMk/>
          <pc:sldMk cId="2713762206" sldId="266"/>
        </pc:sldMkLst>
        <pc:spChg chg="mod">
          <ac:chgData name="Le Nhat Tung" userId="77b0905b33e1f80d" providerId="LiveId" clId="{1F902572-3FA2-4C7F-88A4-0DE7B5D32C49}" dt="2023-11-02T20:25:12.740" v="467" actId="20577"/>
          <ac:spMkLst>
            <pc:docMk/>
            <pc:sldMk cId="2713762206" sldId="266"/>
            <ac:spMk id="2" creationId="{4C990FAE-7B36-3F43-6DCA-28369323F0CA}"/>
          </ac:spMkLst>
        </pc:spChg>
        <pc:spChg chg="mod">
          <ac:chgData name="Le Nhat Tung" userId="77b0905b33e1f80d" providerId="LiveId" clId="{1F902572-3FA2-4C7F-88A4-0DE7B5D32C49}" dt="2023-11-02T20:26:15.187" v="486" actId="11"/>
          <ac:spMkLst>
            <pc:docMk/>
            <pc:sldMk cId="2713762206" sldId="266"/>
            <ac:spMk id="3" creationId="{7688DB15-0478-8977-F9FE-E51C5779DF15}"/>
          </ac:spMkLst>
        </pc:spChg>
        <pc:picChg chg="add mod">
          <ac:chgData name="Le Nhat Tung" userId="77b0905b33e1f80d" providerId="LiveId" clId="{1F902572-3FA2-4C7F-88A4-0DE7B5D32C49}" dt="2023-11-02T20:26:52.969" v="490" actId="1076"/>
          <ac:picMkLst>
            <pc:docMk/>
            <pc:sldMk cId="2713762206" sldId="266"/>
            <ac:picMk id="5" creationId="{0C5FE0AF-7EFE-B031-71CA-6932E111C4A4}"/>
          </ac:picMkLst>
        </pc:picChg>
      </pc:sldChg>
      <pc:sldChg chg="addSp modSp new mod">
        <pc:chgData name="Le Nhat Tung" userId="77b0905b33e1f80d" providerId="LiveId" clId="{1F902572-3FA2-4C7F-88A4-0DE7B5D32C49}" dt="2023-11-02T20:31:58.636" v="564" actId="1076"/>
        <pc:sldMkLst>
          <pc:docMk/>
          <pc:sldMk cId="3164487214" sldId="267"/>
        </pc:sldMkLst>
        <pc:spChg chg="mod">
          <ac:chgData name="Le Nhat Tung" userId="77b0905b33e1f80d" providerId="LiveId" clId="{1F902572-3FA2-4C7F-88A4-0DE7B5D32C49}" dt="2023-11-02T20:28:33.740" v="533" actId="20577"/>
          <ac:spMkLst>
            <pc:docMk/>
            <pc:sldMk cId="3164487214" sldId="267"/>
            <ac:spMk id="2" creationId="{A6A07D87-8FBF-D336-C510-A86A2849747E}"/>
          </ac:spMkLst>
        </pc:spChg>
        <pc:spChg chg="mod">
          <ac:chgData name="Le Nhat Tung" userId="77b0905b33e1f80d" providerId="LiveId" clId="{1F902572-3FA2-4C7F-88A4-0DE7B5D32C49}" dt="2023-11-02T20:29:28.829" v="553" actId="20577"/>
          <ac:spMkLst>
            <pc:docMk/>
            <pc:sldMk cId="3164487214" sldId="267"/>
            <ac:spMk id="3" creationId="{46E7BBC8-F496-7261-616D-483140F60AD8}"/>
          </ac:spMkLst>
        </pc:spChg>
        <pc:picChg chg="add mod">
          <ac:chgData name="Le Nhat Tung" userId="77b0905b33e1f80d" providerId="LiveId" clId="{1F902572-3FA2-4C7F-88A4-0DE7B5D32C49}" dt="2023-11-02T20:31:58.636" v="564" actId="1076"/>
          <ac:picMkLst>
            <pc:docMk/>
            <pc:sldMk cId="3164487214" sldId="267"/>
            <ac:picMk id="5" creationId="{C8F0AEB2-CDB3-8EB8-5F73-ED9FDFDB03DA}"/>
          </ac:picMkLst>
        </pc:picChg>
      </pc:sldChg>
      <pc:sldChg chg="addSp modSp add mod">
        <pc:chgData name="Le Nhat Tung" userId="77b0905b33e1f80d" providerId="LiveId" clId="{1F902572-3FA2-4C7F-88A4-0DE7B5D32C49}" dt="2023-11-02T20:35:19.014" v="580" actId="1076"/>
        <pc:sldMkLst>
          <pc:docMk/>
          <pc:sldMk cId="2090270228" sldId="268"/>
        </pc:sldMkLst>
        <pc:spChg chg="mod">
          <ac:chgData name="Le Nhat Tung" userId="77b0905b33e1f80d" providerId="LiveId" clId="{1F902572-3FA2-4C7F-88A4-0DE7B5D32C49}" dt="2023-11-02T20:30:29.097" v="558" actId="27636"/>
          <ac:spMkLst>
            <pc:docMk/>
            <pc:sldMk cId="2090270228" sldId="268"/>
            <ac:spMk id="3" creationId="{46E7BBC8-F496-7261-616D-483140F60AD8}"/>
          </ac:spMkLst>
        </pc:spChg>
        <pc:picChg chg="add mod">
          <ac:chgData name="Le Nhat Tung" userId="77b0905b33e1f80d" providerId="LiveId" clId="{1F902572-3FA2-4C7F-88A4-0DE7B5D32C49}" dt="2023-11-02T20:35:19.014" v="580" actId="1076"/>
          <ac:picMkLst>
            <pc:docMk/>
            <pc:sldMk cId="2090270228" sldId="268"/>
            <ac:picMk id="5" creationId="{5F91D0B0-08E9-07E1-7F2E-A23178D8E9BA}"/>
          </ac:picMkLst>
        </pc:picChg>
      </pc:sldChg>
      <pc:sldChg chg="addSp modSp add mod">
        <pc:chgData name="Le Nhat Tung" userId="77b0905b33e1f80d" providerId="LiveId" clId="{1F902572-3FA2-4C7F-88A4-0DE7B5D32C49}" dt="2023-11-02T20:35:15.325" v="578" actId="1076"/>
        <pc:sldMkLst>
          <pc:docMk/>
          <pc:sldMk cId="3783525107" sldId="269"/>
        </pc:sldMkLst>
        <pc:spChg chg="mod">
          <ac:chgData name="Le Nhat Tung" userId="77b0905b33e1f80d" providerId="LiveId" clId="{1F902572-3FA2-4C7F-88A4-0DE7B5D32C49}" dt="2023-11-02T20:33:35.047" v="567" actId="20577"/>
          <ac:spMkLst>
            <pc:docMk/>
            <pc:sldMk cId="3783525107" sldId="269"/>
            <ac:spMk id="3" creationId="{46E7BBC8-F496-7261-616D-483140F60AD8}"/>
          </ac:spMkLst>
        </pc:spChg>
        <pc:picChg chg="add mod">
          <ac:chgData name="Le Nhat Tung" userId="77b0905b33e1f80d" providerId="LiveId" clId="{1F902572-3FA2-4C7F-88A4-0DE7B5D32C49}" dt="2023-11-02T20:35:15.325" v="578" actId="1076"/>
          <ac:picMkLst>
            <pc:docMk/>
            <pc:sldMk cId="3783525107" sldId="269"/>
            <ac:picMk id="5" creationId="{45A71293-462F-2884-3486-619FE15FF659}"/>
          </ac:picMkLst>
        </pc:picChg>
      </pc:sldChg>
      <pc:sldChg chg="addSp modSp add mod">
        <pc:chgData name="Le Nhat Tung" userId="77b0905b33e1f80d" providerId="LiveId" clId="{1F902572-3FA2-4C7F-88A4-0DE7B5D32C49}" dt="2023-11-02T20:36:54.478" v="589" actId="1076"/>
        <pc:sldMkLst>
          <pc:docMk/>
          <pc:sldMk cId="1522196090" sldId="270"/>
        </pc:sldMkLst>
        <pc:spChg chg="mod">
          <ac:chgData name="Le Nhat Tung" userId="77b0905b33e1f80d" providerId="LiveId" clId="{1F902572-3FA2-4C7F-88A4-0DE7B5D32C49}" dt="2023-11-02T20:33:56.742" v="574" actId="27636"/>
          <ac:spMkLst>
            <pc:docMk/>
            <pc:sldMk cId="1522196090" sldId="270"/>
            <ac:spMk id="3" creationId="{46E7BBC8-F496-7261-616D-483140F60AD8}"/>
          </ac:spMkLst>
        </pc:spChg>
        <pc:picChg chg="add mod">
          <ac:chgData name="Le Nhat Tung" userId="77b0905b33e1f80d" providerId="LiveId" clId="{1F902572-3FA2-4C7F-88A4-0DE7B5D32C49}" dt="2023-11-02T20:36:54.478" v="589" actId="1076"/>
          <ac:picMkLst>
            <pc:docMk/>
            <pc:sldMk cId="1522196090" sldId="270"/>
            <ac:picMk id="5" creationId="{FE370317-0543-D902-DB39-98F751009DF1}"/>
          </ac:picMkLst>
        </pc:picChg>
      </pc:sldChg>
    </pc:docChg>
  </pc:docChgLst>
  <pc:docChgLst>
    <pc:chgData name="Le Nhat Tung" userId="77b0905b33e1f80d" providerId="LiveId" clId="{BB95437C-28BC-4B67-B4E6-3617CB4AAD8A}"/>
    <pc:docChg chg="modSld">
      <pc:chgData name="Le Nhat Tung" userId="77b0905b33e1f80d" providerId="LiveId" clId="{BB95437C-28BC-4B67-B4E6-3617CB4AAD8A}" dt="2023-11-11T08:07:32.773" v="0" actId="1076"/>
      <pc:docMkLst>
        <pc:docMk/>
      </pc:docMkLst>
      <pc:sldChg chg="modSp mod">
        <pc:chgData name="Le Nhat Tung" userId="77b0905b33e1f80d" providerId="LiveId" clId="{BB95437C-28BC-4B67-B4E6-3617CB4AAD8A}" dt="2023-11-11T08:07:32.773" v="0" actId="1076"/>
        <pc:sldMkLst>
          <pc:docMk/>
          <pc:sldMk cId="587648972" sldId="256"/>
        </pc:sldMkLst>
        <pc:spChg chg="mod">
          <ac:chgData name="Le Nhat Tung" userId="77b0905b33e1f80d" providerId="LiveId" clId="{BB95437C-28BC-4B67-B4E6-3617CB4AAD8A}" dt="2023-11-11T08:07:32.773" v="0" actId="1076"/>
          <ac:spMkLst>
            <pc:docMk/>
            <pc:sldMk cId="587648972" sldId="256"/>
            <ac:spMk id="2" creationId="{D6199C21-185A-4B4B-471B-84D250763E42}"/>
          </ac:spMkLst>
        </pc:spChg>
      </pc:sldChg>
    </pc:docChg>
  </pc:docChgLst>
  <pc:docChgLst>
    <pc:chgData name="Le Nhat Tung" userId="77b0905b33e1f80d" providerId="LiveId" clId="{3780A39D-82A5-4DF7-A38E-C2D4AF25CFF9}"/>
    <pc:docChg chg="undo custSel addSld delSld modSld sldOrd">
      <pc:chgData name="Le Nhat Tung" userId="77b0905b33e1f80d" providerId="LiveId" clId="{3780A39D-82A5-4DF7-A38E-C2D4AF25CFF9}" dt="2023-11-03T21:00:08.206" v="1272" actId="22"/>
      <pc:docMkLst>
        <pc:docMk/>
      </pc:docMkLst>
      <pc:sldChg chg="modSp mod">
        <pc:chgData name="Le Nhat Tung" userId="77b0905b33e1f80d" providerId="LiveId" clId="{3780A39D-82A5-4DF7-A38E-C2D4AF25CFF9}" dt="2023-11-03T17:52:49.978" v="649" actId="20577"/>
        <pc:sldMkLst>
          <pc:docMk/>
          <pc:sldMk cId="587648972" sldId="256"/>
        </pc:sldMkLst>
        <pc:spChg chg="mod">
          <ac:chgData name="Le Nhat Tung" userId="77b0905b33e1f80d" providerId="LiveId" clId="{3780A39D-82A5-4DF7-A38E-C2D4AF25CFF9}" dt="2023-11-03T17:52:49.978" v="649" actId="20577"/>
          <ac:spMkLst>
            <pc:docMk/>
            <pc:sldMk cId="587648972" sldId="256"/>
            <ac:spMk id="2" creationId="{D6199C21-185A-4B4B-471B-84D250763E42}"/>
          </ac:spMkLst>
        </pc:spChg>
      </pc:sldChg>
      <pc:sldChg chg="addSp delSp modSp mod">
        <pc:chgData name="Le Nhat Tung" userId="77b0905b33e1f80d" providerId="LiveId" clId="{3780A39D-82A5-4DF7-A38E-C2D4AF25CFF9}" dt="2023-11-03T16:42:10.442" v="42" actId="1076"/>
        <pc:sldMkLst>
          <pc:docMk/>
          <pc:sldMk cId="2187963097" sldId="267"/>
        </pc:sldMkLst>
        <pc:spChg chg="mod">
          <ac:chgData name="Le Nhat Tung" userId="77b0905b33e1f80d" providerId="LiveId" clId="{3780A39D-82A5-4DF7-A38E-C2D4AF25CFF9}" dt="2023-11-03T16:39:17.819" v="0"/>
          <ac:spMkLst>
            <pc:docMk/>
            <pc:sldMk cId="2187963097" sldId="267"/>
            <ac:spMk id="2" creationId="{3B319CA5-8BD6-27CE-DC21-7A141AD3126E}"/>
          </ac:spMkLst>
        </pc:spChg>
        <pc:spChg chg="del">
          <ac:chgData name="Le Nhat Tung" userId="77b0905b33e1f80d" providerId="LiveId" clId="{3780A39D-82A5-4DF7-A38E-C2D4AF25CFF9}" dt="2023-11-03T16:40:00.947" v="1" actId="478"/>
          <ac:spMkLst>
            <pc:docMk/>
            <pc:sldMk cId="2187963097" sldId="267"/>
            <ac:spMk id="3" creationId="{47643F0F-F3BB-44A0-910D-1A65BE5DD339}"/>
          </ac:spMkLst>
        </pc:spChg>
        <pc:spChg chg="add mod">
          <ac:chgData name="Le Nhat Tung" userId="77b0905b33e1f80d" providerId="LiveId" clId="{3780A39D-82A5-4DF7-A38E-C2D4AF25CFF9}" dt="2023-11-03T16:42:07.196" v="40" actId="20577"/>
          <ac:spMkLst>
            <pc:docMk/>
            <pc:sldMk cId="2187963097" sldId="267"/>
            <ac:spMk id="7" creationId="{E32DB6C1-905E-1B36-3E99-4176C7F96B7F}"/>
          </ac:spMkLst>
        </pc:spChg>
        <pc:picChg chg="add mod">
          <ac:chgData name="Le Nhat Tung" userId="77b0905b33e1f80d" providerId="LiveId" clId="{3780A39D-82A5-4DF7-A38E-C2D4AF25CFF9}" dt="2023-11-03T16:42:10.442" v="42" actId="1076"/>
          <ac:picMkLst>
            <pc:docMk/>
            <pc:sldMk cId="2187963097" sldId="267"/>
            <ac:picMk id="5" creationId="{1C594B44-1402-4C47-B009-0541C9DCA7A5}"/>
          </ac:picMkLst>
        </pc:picChg>
      </pc:sldChg>
      <pc:sldChg chg="modSp new mod">
        <pc:chgData name="Le Nhat Tung" userId="77b0905b33e1f80d" providerId="LiveId" clId="{3780A39D-82A5-4DF7-A38E-C2D4AF25CFF9}" dt="2023-11-03T17:04:25.745" v="271" actId="20577"/>
        <pc:sldMkLst>
          <pc:docMk/>
          <pc:sldMk cId="364585559" sldId="268"/>
        </pc:sldMkLst>
        <pc:spChg chg="mod">
          <ac:chgData name="Le Nhat Tung" userId="77b0905b33e1f80d" providerId="LiveId" clId="{3780A39D-82A5-4DF7-A38E-C2D4AF25CFF9}" dt="2023-11-03T16:48:37.593" v="115" actId="20577"/>
          <ac:spMkLst>
            <pc:docMk/>
            <pc:sldMk cId="364585559" sldId="268"/>
            <ac:spMk id="2" creationId="{B1F9061C-07F3-0F56-CF8D-B1EB43F5467E}"/>
          </ac:spMkLst>
        </pc:spChg>
        <pc:spChg chg="mod">
          <ac:chgData name="Le Nhat Tung" userId="77b0905b33e1f80d" providerId="LiveId" clId="{3780A39D-82A5-4DF7-A38E-C2D4AF25CFF9}" dt="2023-11-03T17:04:25.745" v="271" actId="20577"/>
          <ac:spMkLst>
            <pc:docMk/>
            <pc:sldMk cId="364585559" sldId="268"/>
            <ac:spMk id="3" creationId="{0469B58C-9292-25E9-2300-B352598F3C02}"/>
          </ac:spMkLst>
        </pc:spChg>
      </pc:sldChg>
      <pc:sldChg chg="modSp new mod">
        <pc:chgData name="Le Nhat Tung" userId="77b0905b33e1f80d" providerId="LiveId" clId="{3780A39D-82A5-4DF7-A38E-C2D4AF25CFF9}" dt="2023-11-03T16:47:04.889" v="71" actId="20577"/>
        <pc:sldMkLst>
          <pc:docMk/>
          <pc:sldMk cId="2153649164" sldId="269"/>
        </pc:sldMkLst>
        <pc:spChg chg="mod">
          <ac:chgData name="Le Nhat Tung" userId="77b0905b33e1f80d" providerId="LiveId" clId="{3780A39D-82A5-4DF7-A38E-C2D4AF25CFF9}" dt="2023-11-03T16:46:55.990" v="63"/>
          <ac:spMkLst>
            <pc:docMk/>
            <pc:sldMk cId="2153649164" sldId="269"/>
            <ac:spMk id="2" creationId="{91F973BC-8349-2D51-F655-DF6158B78898}"/>
          </ac:spMkLst>
        </pc:spChg>
        <pc:spChg chg="mod">
          <ac:chgData name="Le Nhat Tung" userId="77b0905b33e1f80d" providerId="LiveId" clId="{3780A39D-82A5-4DF7-A38E-C2D4AF25CFF9}" dt="2023-11-03T16:47:04.889" v="71" actId="20577"/>
          <ac:spMkLst>
            <pc:docMk/>
            <pc:sldMk cId="2153649164" sldId="269"/>
            <ac:spMk id="3" creationId="{32D8710D-6217-F38D-B6A1-4A4D0BB8F94D}"/>
          </ac:spMkLst>
        </pc:spChg>
      </pc:sldChg>
      <pc:sldChg chg="new del">
        <pc:chgData name="Le Nhat Tung" userId="77b0905b33e1f80d" providerId="LiveId" clId="{3780A39D-82A5-4DF7-A38E-C2D4AF25CFF9}" dt="2023-11-03T16:55:50.655" v="261" actId="2696"/>
        <pc:sldMkLst>
          <pc:docMk/>
          <pc:sldMk cId="3299487901" sldId="270"/>
        </pc:sldMkLst>
      </pc:sldChg>
      <pc:sldChg chg="addSp delSp modSp new mod">
        <pc:chgData name="Le Nhat Tung" userId="77b0905b33e1f80d" providerId="LiveId" clId="{3780A39D-82A5-4DF7-A38E-C2D4AF25CFF9}" dt="2023-11-03T17:30:49.167" v="517" actId="123"/>
        <pc:sldMkLst>
          <pc:docMk/>
          <pc:sldMk cId="3850138569" sldId="270"/>
        </pc:sldMkLst>
        <pc:spChg chg="del">
          <ac:chgData name="Le Nhat Tung" userId="77b0905b33e1f80d" providerId="LiveId" clId="{3780A39D-82A5-4DF7-A38E-C2D4AF25CFF9}" dt="2023-11-03T17:27:23.284" v="410" actId="478"/>
          <ac:spMkLst>
            <pc:docMk/>
            <pc:sldMk cId="3850138569" sldId="270"/>
            <ac:spMk id="2" creationId="{A79ED4E0-B42F-27BF-D6DD-A95E4BD25383}"/>
          </ac:spMkLst>
        </pc:spChg>
        <pc:spChg chg="mod">
          <ac:chgData name="Le Nhat Tung" userId="77b0905b33e1f80d" providerId="LiveId" clId="{3780A39D-82A5-4DF7-A38E-C2D4AF25CFF9}" dt="2023-11-03T17:30:49.167" v="517" actId="123"/>
          <ac:spMkLst>
            <pc:docMk/>
            <pc:sldMk cId="3850138569" sldId="270"/>
            <ac:spMk id="3" creationId="{83D7BDE7-3A06-80D6-9D8D-5751ED84333F}"/>
          </ac:spMkLst>
        </pc:spChg>
        <pc:picChg chg="add mod">
          <ac:chgData name="Le Nhat Tung" userId="77b0905b33e1f80d" providerId="LiveId" clId="{3780A39D-82A5-4DF7-A38E-C2D4AF25CFF9}" dt="2023-11-03T17:27:29.873" v="413" actId="1076"/>
          <ac:picMkLst>
            <pc:docMk/>
            <pc:sldMk cId="3850138569" sldId="270"/>
            <ac:picMk id="5" creationId="{639A2392-3A56-2F3D-D963-4F913DD0F82F}"/>
          </ac:picMkLst>
        </pc:picChg>
        <pc:picChg chg="add mod">
          <ac:chgData name="Le Nhat Tung" userId="77b0905b33e1f80d" providerId="LiveId" clId="{3780A39D-82A5-4DF7-A38E-C2D4AF25CFF9}" dt="2023-11-03T17:28:31.439" v="420" actId="1076"/>
          <ac:picMkLst>
            <pc:docMk/>
            <pc:sldMk cId="3850138569" sldId="270"/>
            <ac:picMk id="7" creationId="{2BD6AFD6-FED9-4011-D7C5-82669C2E23B9}"/>
          </ac:picMkLst>
        </pc:picChg>
      </pc:sldChg>
      <pc:sldChg chg="addSp delSp modSp add mod">
        <pc:chgData name="Le Nhat Tung" userId="77b0905b33e1f80d" providerId="LiveId" clId="{3780A39D-82A5-4DF7-A38E-C2D4AF25CFF9}" dt="2023-11-03T17:30:09.627" v="429" actId="20577"/>
        <pc:sldMkLst>
          <pc:docMk/>
          <pc:sldMk cId="1940829194" sldId="271"/>
        </pc:sldMkLst>
        <pc:spChg chg="del">
          <ac:chgData name="Le Nhat Tung" userId="77b0905b33e1f80d" providerId="LiveId" clId="{3780A39D-82A5-4DF7-A38E-C2D4AF25CFF9}" dt="2023-11-03T17:28:50.866" v="423" actId="478"/>
          <ac:spMkLst>
            <pc:docMk/>
            <pc:sldMk cId="1940829194" sldId="271"/>
            <ac:spMk id="3" creationId="{83D7BDE7-3A06-80D6-9D8D-5751ED84333F}"/>
          </ac:spMkLst>
        </pc:spChg>
        <pc:spChg chg="add mod">
          <ac:chgData name="Le Nhat Tung" userId="77b0905b33e1f80d" providerId="LiveId" clId="{3780A39D-82A5-4DF7-A38E-C2D4AF25CFF9}" dt="2023-11-03T17:30:09.627" v="429" actId="20577"/>
          <ac:spMkLst>
            <pc:docMk/>
            <pc:sldMk cId="1940829194" sldId="271"/>
            <ac:spMk id="4" creationId="{B7C6A76D-6F14-E14C-DD2B-70F11D07B705}"/>
          </ac:spMkLst>
        </pc:spChg>
      </pc:sldChg>
      <pc:sldChg chg="modSp add mod">
        <pc:chgData name="Le Nhat Tung" userId="77b0905b33e1f80d" providerId="LiveId" clId="{3780A39D-82A5-4DF7-A38E-C2D4AF25CFF9}" dt="2023-11-03T17:31:21.620" v="589" actId="403"/>
        <pc:sldMkLst>
          <pc:docMk/>
          <pc:sldMk cId="1634109234" sldId="272"/>
        </pc:sldMkLst>
        <pc:spChg chg="mod">
          <ac:chgData name="Le Nhat Tung" userId="77b0905b33e1f80d" providerId="LiveId" clId="{3780A39D-82A5-4DF7-A38E-C2D4AF25CFF9}" dt="2023-11-03T17:31:21.620" v="589" actId="403"/>
          <ac:spMkLst>
            <pc:docMk/>
            <pc:sldMk cId="1634109234" sldId="272"/>
            <ac:spMk id="3" creationId="{83D7BDE7-3A06-80D6-9D8D-5751ED84333F}"/>
          </ac:spMkLst>
        </pc:spChg>
      </pc:sldChg>
      <pc:sldChg chg="addSp delSp modSp new mod">
        <pc:chgData name="Le Nhat Tung" userId="77b0905b33e1f80d" providerId="LiveId" clId="{3780A39D-82A5-4DF7-A38E-C2D4AF25CFF9}" dt="2023-11-03T17:53:58.785" v="654" actId="1076"/>
        <pc:sldMkLst>
          <pc:docMk/>
          <pc:sldMk cId="457514599" sldId="273"/>
        </pc:sldMkLst>
        <pc:spChg chg="del">
          <ac:chgData name="Le Nhat Tung" userId="77b0905b33e1f80d" providerId="LiveId" clId="{3780A39D-82A5-4DF7-A38E-C2D4AF25CFF9}" dt="2023-11-03T17:53:54.210" v="651" actId="478"/>
          <ac:spMkLst>
            <pc:docMk/>
            <pc:sldMk cId="457514599" sldId="273"/>
            <ac:spMk id="2" creationId="{746DC3F0-0A78-413A-0876-DD1F1512AF64}"/>
          </ac:spMkLst>
        </pc:spChg>
        <pc:spChg chg="del">
          <ac:chgData name="Le Nhat Tung" userId="77b0905b33e1f80d" providerId="LiveId" clId="{3780A39D-82A5-4DF7-A38E-C2D4AF25CFF9}" dt="2023-11-03T17:53:54.210" v="651" actId="478"/>
          <ac:spMkLst>
            <pc:docMk/>
            <pc:sldMk cId="457514599" sldId="273"/>
            <ac:spMk id="3" creationId="{C2A007A4-8EE2-84E5-68AF-17F29C275DB0}"/>
          </ac:spMkLst>
        </pc:spChg>
        <pc:picChg chg="add mod">
          <ac:chgData name="Le Nhat Tung" userId="77b0905b33e1f80d" providerId="LiveId" clId="{3780A39D-82A5-4DF7-A38E-C2D4AF25CFF9}" dt="2023-11-03T17:53:58.785" v="654" actId="1076"/>
          <ac:picMkLst>
            <pc:docMk/>
            <pc:sldMk cId="457514599" sldId="273"/>
            <ac:picMk id="5" creationId="{7F972C7E-E30E-8AF8-7883-A8DC08D5EFB6}"/>
          </ac:picMkLst>
        </pc:picChg>
      </pc:sldChg>
      <pc:sldChg chg="addSp delSp new mod">
        <pc:chgData name="Le Nhat Tung" userId="77b0905b33e1f80d" providerId="LiveId" clId="{3780A39D-82A5-4DF7-A38E-C2D4AF25CFF9}" dt="2023-11-03T17:54:31.504" v="657" actId="22"/>
        <pc:sldMkLst>
          <pc:docMk/>
          <pc:sldMk cId="2602399486" sldId="274"/>
        </pc:sldMkLst>
        <pc:spChg chg="del">
          <ac:chgData name="Le Nhat Tung" userId="77b0905b33e1f80d" providerId="LiveId" clId="{3780A39D-82A5-4DF7-A38E-C2D4AF25CFF9}" dt="2023-11-03T17:54:30.460" v="656" actId="478"/>
          <ac:spMkLst>
            <pc:docMk/>
            <pc:sldMk cId="2602399486" sldId="274"/>
            <ac:spMk id="2" creationId="{F8A34B98-3B46-9710-C64B-60533B33C8E1}"/>
          </ac:spMkLst>
        </pc:spChg>
        <pc:spChg chg="del">
          <ac:chgData name="Le Nhat Tung" userId="77b0905b33e1f80d" providerId="LiveId" clId="{3780A39D-82A5-4DF7-A38E-C2D4AF25CFF9}" dt="2023-11-03T17:54:30.460" v="656" actId="478"/>
          <ac:spMkLst>
            <pc:docMk/>
            <pc:sldMk cId="2602399486" sldId="274"/>
            <ac:spMk id="3" creationId="{FDB1C049-07B0-BACE-4683-C91D651394C7}"/>
          </ac:spMkLst>
        </pc:spChg>
        <pc:picChg chg="add">
          <ac:chgData name="Le Nhat Tung" userId="77b0905b33e1f80d" providerId="LiveId" clId="{3780A39D-82A5-4DF7-A38E-C2D4AF25CFF9}" dt="2023-11-03T17:54:31.504" v="657" actId="22"/>
          <ac:picMkLst>
            <pc:docMk/>
            <pc:sldMk cId="2602399486" sldId="274"/>
            <ac:picMk id="5" creationId="{E6612DB4-7EF5-2479-7C4C-001B1EDF863D}"/>
          </ac:picMkLst>
        </pc:picChg>
      </pc:sldChg>
      <pc:sldChg chg="addSp delSp new mod">
        <pc:chgData name="Le Nhat Tung" userId="77b0905b33e1f80d" providerId="LiveId" clId="{3780A39D-82A5-4DF7-A38E-C2D4AF25CFF9}" dt="2023-11-03T18:01:45.477" v="665"/>
        <pc:sldMkLst>
          <pc:docMk/>
          <pc:sldMk cId="1794565730" sldId="275"/>
        </pc:sldMkLst>
        <pc:spChg chg="del">
          <ac:chgData name="Le Nhat Tung" userId="77b0905b33e1f80d" providerId="LiveId" clId="{3780A39D-82A5-4DF7-A38E-C2D4AF25CFF9}" dt="2023-11-03T17:54:46.730" v="659" actId="478"/>
          <ac:spMkLst>
            <pc:docMk/>
            <pc:sldMk cId="1794565730" sldId="275"/>
            <ac:spMk id="2" creationId="{9217FD82-BBE2-778E-D212-0761D60F2543}"/>
          </ac:spMkLst>
        </pc:spChg>
        <pc:spChg chg="del">
          <ac:chgData name="Le Nhat Tung" userId="77b0905b33e1f80d" providerId="LiveId" clId="{3780A39D-82A5-4DF7-A38E-C2D4AF25CFF9}" dt="2023-11-03T17:54:46.730" v="659" actId="478"/>
          <ac:spMkLst>
            <pc:docMk/>
            <pc:sldMk cId="1794565730" sldId="275"/>
            <ac:spMk id="3" creationId="{027166BF-8F2F-903D-B264-44C181F4010C}"/>
          </ac:spMkLst>
        </pc:spChg>
        <pc:picChg chg="add">
          <ac:chgData name="Le Nhat Tung" userId="77b0905b33e1f80d" providerId="LiveId" clId="{3780A39D-82A5-4DF7-A38E-C2D4AF25CFF9}" dt="2023-11-03T17:54:47.808" v="660" actId="22"/>
          <ac:picMkLst>
            <pc:docMk/>
            <pc:sldMk cId="1794565730" sldId="275"/>
            <ac:picMk id="5" creationId="{514F932D-F5E8-D2F9-76BF-1641DF3C2B18}"/>
          </ac:picMkLst>
        </pc:picChg>
        <pc:picChg chg="del">
          <ac:chgData name="Le Nhat Tung" userId="77b0905b33e1f80d" providerId="LiveId" clId="{3780A39D-82A5-4DF7-A38E-C2D4AF25CFF9}" dt="2023-11-03T18:01:45.477" v="665"/>
          <ac:picMkLst>
            <pc:docMk/>
            <pc:sldMk cId="1794565730" sldId="275"/>
            <ac:picMk id="6" creationId="{E277A8AE-BA14-C91D-5B9F-48125983A953}"/>
          </ac:picMkLst>
        </pc:picChg>
      </pc:sldChg>
      <pc:sldChg chg="modSp add mod">
        <pc:chgData name="Le Nhat Tung" userId="77b0905b33e1f80d" providerId="LiveId" clId="{3780A39D-82A5-4DF7-A38E-C2D4AF25CFF9}" dt="2023-11-03T18:02:42.182" v="826" actId="404"/>
        <pc:sldMkLst>
          <pc:docMk/>
          <pc:sldMk cId="1189013896" sldId="276"/>
        </pc:sldMkLst>
        <pc:spChg chg="mod">
          <ac:chgData name="Le Nhat Tung" userId="77b0905b33e1f80d" providerId="LiveId" clId="{3780A39D-82A5-4DF7-A38E-C2D4AF25CFF9}" dt="2023-11-03T18:02:42.182" v="826" actId="404"/>
          <ac:spMkLst>
            <pc:docMk/>
            <pc:sldMk cId="1189013896" sldId="276"/>
            <ac:spMk id="2" creationId="{D6199C21-185A-4B4B-471B-84D250763E42}"/>
          </ac:spMkLst>
        </pc:spChg>
      </pc:sldChg>
      <pc:sldChg chg="addSp delSp add del setBg delDesignElem">
        <pc:chgData name="Le Nhat Tung" userId="77b0905b33e1f80d" providerId="LiveId" clId="{3780A39D-82A5-4DF7-A38E-C2D4AF25CFF9}" dt="2023-11-03T18:01:55.152" v="669"/>
        <pc:sldMkLst>
          <pc:docMk/>
          <pc:sldMk cId="3386850527" sldId="276"/>
        </pc:sldMkLst>
        <pc:spChg chg="add del">
          <ac:chgData name="Le Nhat Tung" userId="77b0905b33e1f80d" providerId="LiveId" clId="{3780A39D-82A5-4DF7-A38E-C2D4AF25CFF9}" dt="2023-11-03T18:01:55.152" v="669"/>
          <ac:spMkLst>
            <pc:docMk/>
            <pc:sldMk cId="3386850527" sldId="276"/>
            <ac:spMk id="18" creationId="{934F1179-B481-4F9E-BCA3-AFB972070F83}"/>
          </ac:spMkLst>
        </pc:spChg>
        <pc:spChg chg="add del">
          <ac:chgData name="Le Nhat Tung" userId="77b0905b33e1f80d" providerId="LiveId" clId="{3780A39D-82A5-4DF7-A38E-C2D4AF25CFF9}" dt="2023-11-03T18:01:55.152" v="669"/>
          <ac:spMkLst>
            <pc:docMk/>
            <pc:sldMk cId="3386850527" sldId="276"/>
            <ac:spMk id="20" creationId="{827DC2C4-B485-428A-BF4A-472D2967F47F}"/>
          </ac:spMkLst>
        </pc:spChg>
        <pc:spChg chg="add del">
          <ac:chgData name="Le Nhat Tung" userId="77b0905b33e1f80d" providerId="LiveId" clId="{3780A39D-82A5-4DF7-A38E-C2D4AF25CFF9}" dt="2023-11-03T18:01:55.152" v="669"/>
          <ac:spMkLst>
            <pc:docMk/>
            <pc:sldMk cId="3386850527" sldId="276"/>
            <ac:spMk id="22" creationId="{EE04B5EB-F158-4507-90DD-BD23620C7CC9}"/>
          </ac:spMkLst>
        </pc:spChg>
      </pc:sldChg>
      <pc:sldChg chg="new del">
        <pc:chgData name="Le Nhat Tung" userId="77b0905b33e1f80d" providerId="LiveId" clId="{3780A39D-82A5-4DF7-A38E-C2D4AF25CFF9}" dt="2023-11-03T18:01:47.517" v="666" actId="2696"/>
        <pc:sldMkLst>
          <pc:docMk/>
          <pc:sldMk cId="3469146289" sldId="276"/>
        </pc:sldMkLst>
      </pc:sldChg>
      <pc:sldChg chg="modSp new mod">
        <pc:chgData name="Le Nhat Tung" userId="77b0905b33e1f80d" providerId="LiveId" clId="{3780A39D-82A5-4DF7-A38E-C2D4AF25CFF9}" dt="2023-11-03T18:03:51.588" v="878" actId="27636"/>
        <pc:sldMkLst>
          <pc:docMk/>
          <pc:sldMk cId="1121996883" sldId="277"/>
        </pc:sldMkLst>
        <pc:spChg chg="mod">
          <ac:chgData name="Le Nhat Tung" userId="77b0905b33e1f80d" providerId="LiveId" clId="{3780A39D-82A5-4DF7-A38E-C2D4AF25CFF9}" dt="2023-11-03T18:03:27.638" v="870" actId="20577"/>
          <ac:spMkLst>
            <pc:docMk/>
            <pc:sldMk cId="1121996883" sldId="277"/>
            <ac:spMk id="2" creationId="{2F755352-F348-7FBF-D27C-405A152A3940}"/>
          </ac:spMkLst>
        </pc:spChg>
        <pc:spChg chg="mod">
          <ac:chgData name="Le Nhat Tung" userId="77b0905b33e1f80d" providerId="LiveId" clId="{3780A39D-82A5-4DF7-A38E-C2D4AF25CFF9}" dt="2023-11-03T18:03:51.588" v="878" actId="27636"/>
          <ac:spMkLst>
            <pc:docMk/>
            <pc:sldMk cId="1121996883" sldId="277"/>
            <ac:spMk id="3" creationId="{F06CEE1F-3B69-8350-1329-D604501E955C}"/>
          </ac:spMkLst>
        </pc:spChg>
      </pc:sldChg>
      <pc:sldChg chg="addSp delSp add del setBg delDesignElem">
        <pc:chgData name="Le Nhat Tung" userId="77b0905b33e1f80d" providerId="LiveId" clId="{3780A39D-82A5-4DF7-A38E-C2D4AF25CFF9}" dt="2023-11-03T18:01:42.307" v="664"/>
        <pc:sldMkLst>
          <pc:docMk/>
          <pc:sldMk cId="3880515638" sldId="277"/>
        </pc:sldMkLst>
        <pc:spChg chg="add del">
          <ac:chgData name="Le Nhat Tung" userId="77b0905b33e1f80d" providerId="LiveId" clId="{3780A39D-82A5-4DF7-A38E-C2D4AF25CFF9}" dt="2023-11-03T18:01:42.307" v="664"/>
          <ac:spMkLst>
            <pc:docMk/>
            <pc:sldMk cId="3880515638" sldId="277"/>
            <ac:spMk id="18" creationId="{934F1179-B481-4F9E-BCA3-AFB972070F83}"/>
          </ac:spMkLst>
        </pc:spChg>
        <pc:spChg chg="add del">
          <ac:chgData name="Le Nhat Tung" userId="77b0905b33e1f80d" providerId="LiveId" clId="{3780A39D-82A5-4DF7-A38E-C2D4AF25CFF9}" dt="2023-11-03T18:01:42.307" v="664"/>
          <ac:spMkLst>
            <pc:docMk/>
            <pc:sldMk cId="3880515638" sldId="277"/>
            <ac:spMk id="20" creationId="{827DC2C4-B485-428A-BF4A-472D2967F47F}"/>
          </ac:spMkLst>
        </pc:spChg>
        <pc:spChg chg="add del">
          <ac:chgData name="Le Nhat Tung" userId="77b0905b33e1f80d" providerId="LiveId" clId="{3780A39D-82A5-4DF7-A38E-C2D4AF25CFF9}" dt="2023-11-03T18:01:42.307" v="664"/>
          <ac:spMkLst>
            <pc:docMk/>
            <pc:sldMk cId="3880515638" sldId="277"/>
            <ac:spMk id="22" creationId="{EE04B5EB-F158-4507-90DD-BD23620C7CC9}"/>
          </ac:spMkLst>
        </pc:spChg>
      </pc:sldChg>
      <pc:sldChg chg="addSp delSp modSp new mod">
        <pc:chgData name="Le Nhat Tung" userId="77b0905b33e1f80d" providerId="LiveId" clId="{3780A39D-82A5-4DF7-A38E-C2D4AF25CFF9}" dt="2023-11-03T18:05:13.225" v="883" actId="1076"/>
        <pc:sldMkLst>
          <pc:docMk/>
          <pc:sldMk cId="3660813235" sldId="278"/>
        </pc:sldMkLst>
        <pc:spChg chg="del">
          <ac:chgData name="Le Nhat Tung" userId="77b0905b33e1f80d" providerId="LiveId" clId="{3780A39D-82A5-4DF7-A38E-C2D4AF25CFF9}" dt="2023-11-03T18:05:08.342" v="880" actId="478"/>
          <ac:spMkLst>
            <pc:docMk/>
            <pc:sldMk cId="3660813235" sldId="278"/>
            <ac:spMk id="2" creationId="{4905F157-C202-D737-C6A6-8F18F85A21F6}"/>
          </ac:spMkLst>
        </pc:spChg>
        <pc:spChg chg="del">
          <ac:chgData name="Le Nhat Tung" userId="77b0905b33e1f80d" providerId="LiveId" clId="{3780A39D-82A5-4DF7-A38E-C2D4AF25CFF9}" dt="2023-11-03T18:05:08.342" v="880" actId="478"/>
          <ac:spMkLst>
            <pc:docMk/>
            <pc:sldMk cId="3660813235" sldId="278"/>
            <ac:spMk id="3" creationId="{05C68AF6-2F0C-F14D-DCFF-C52BDEFD3A9C}"/>
          </ac:spMkLst>
        </pc:spChg>
        <pc:picChg chg="add mod">
          <ac:chgData name="Le Nhat Tung" userId="77b0905b33e1f80d" providerId="LiveId" clId="{3780A39D-82A5-4DF7-A38E-C2D4AF25CFF9}" dt="2023-11-03T18:05:13.225" v="883" actId="1076"/>
          <ac:picMkLst>
            <pc:docMk/>
            <pc:sldMk cId="3660813235" sldId="278"/>
            <ac:picMk id="1026" creationId="{47006C4F-CD4A-4629-FCF2-ABA9F3E6D43A}"/>
          </ac:picMkLst>
        </pc:picChg>
      </pc:sldChg>
      <pc:sldChg chg="modSp new mod">
        <pc:chgData name="Le Nhat Tung" userId="77b0905b33e1f80d" providerId="LiveId" clId="{3780A39D-82A5-4DF7-A38E-C2D4AF25CFF9}" dt="2023-11-03T18:07:43.944" v="904" actId="20577"/>
        <pc:sldMkLst>
          <pc:docMk/>
          <pc:sldMk cId="2355130622" sldId="279"/>
        </pc:sldMkLst>
        <pc:spChg chg="mod">
          <ac:chgData name="Le Nhat Tung" userId="77b0905b33e1f80d" providerId="LiveId" clId="{3780A39D-82A5-4DF7-A38E-C2D4AF25CFF9}" dt="2023-11-03T18:06:24.921" v="886" actId="20577"/>
          <ac:spMkLst>
            <pc:docMk/>
            <pc:sldMk cId="2355130622" sldId="279"/>
            <ac:spMk id="2" creationId="{B32619D9-6478-07CB-7147-2496D9A50407}"/>
          </ac:spMkLst>
        </pc:spChg>
        <pc:spChg chg="mod">
          <ac:chgData name="Le Nhat Tung" userId="77b0905b33e1f80d" providerId="LiveId" clId="{3780A39D-82A5-4DF7-A38E-C2D4AF25CFF9}" dt="2023-11-03T18:07:43.944" v="904" actId="20577"/>
          <ac:spMkLst>
            <pc:docMk/>
            <pc:sldMk cId="2355130622" sldId="279"/>
            <ac:spMk id="3" creationId="{CF93CD78-2D06-C202-2171-C793597CDC75}"/>
          </ac:spMkLst>
        </pc:spChg>
      </pc:sldChg>
      <pc:sldChg chg="modSp new mod">
        <pc:chgData name="Le Nhat Tung" userId="77b0905b33e1f80d" providerId="LiveId" clId="{3780A39D-82A5-4DF7-A38E-C2D4AF25CFF9}" dt="2023-11-03T18:26:13.229" v="1134" actId="20577"/>
        <pc:sldMkLst>
          <pc:docMk/>
          <pc:sldMk cId="663940479" sldId="280"/>
        </pc:sldMkLst>
        <pc:spChg chg="mod">
          <ac:chgData name="Le Nhat Tung" userId="77b0905b33e1f80d" providerId="LiveId" clId="{3780A39D-82A5-4DF7-A38E-C2D4AF25CFF9}" dt="2023-11-03T18:08:13.385" v="932" actId="20577"/>
          <ac:spMkLst>
            <pc:docMk/>
            <pc:sldMk cId="663940479" sldId="280"/>
            <ac:spMk id="2" creationId="{9D2E4C08-0F95-C4B3-E9D4-8030D931EE7D}"/>
          </ac:spMkLst>
        </pc:spChg>
        <pc:spChg chg="mod">
          <ac:chgData name="Le Nhat Tung" userId="77b0905b33e1f80d" providerId="LiveId" clId="{3780A39D-82A5-4DF7-A38E-C2D4AF25CFF9}" dt="2023-11-03T18:26:13.229" v="1134" actId="20577"/>
          <ac:spMkLst>
            <pc:docMk/>
            <pc:sldMk cId="663940479" sldId="280"/>
            <ac:spMk id="3" creationId="{1BE02209-6895-D07F-F694-D06024B2AF80}"/>
          </ac:spMkLst>
        </pc:spChg>
      </pc:sldChg>
      <pc:sldChg chg="addSp delSp modSp new mod">
        <pc:chgData name="Le Nhat Tung" userId="77b0905b33e1f80d" providerId="LiveId" clId="{3780A39D-82A5-4DF7-A38E-C2D4AF25CFF9}" dt="2023-11-03T18:30:09.730" v="1140" actId="1076"/>
        <pc:sldMkLst>
          <pc:docMk/>
          <pc:sldMk cId="1429413498" sldId="281"/>
        </pc:sldMkLst>
        <pc:spChg chg="mod">
          <ac:chgData name="Le Nhat Tung" userId="77b0905b33e1f80d" providerId="LiveId" clId="{3780A39D-82A5-4DF7-A38E-C2D4AF25CFF9}" dt="2023-11-03T18:11:26.222" v="972" actId="20577"/>
          <ac:spMkLst>
            <pc:docMk/>
            <pc:sldMk cId="1429413498" sldId="281"/>
            <ac:spMk id="2" creationId="{CEFE925C-451B-2718-894B-469F1A3EDA6F}"/>
          </ac:spMkLst>
        </pc:spChg>
        <pc:spChg chg="del">
          <ac:chgData name="Le Nhat Tung" userId="77b0905b33e1f80d" providerId="LiveId" clId="{3780A39D-82A5-4DF7-A38E-C2D4AF25CFF9}" dt="2023-11-03T18:11:30.928" v="973" actId="478"/>
          <ac:spMkLst>
            <pc:docMk/>
            <pc:sldMk cId="1429413498" sldId="281"/>
            <ac:spMk id="3" creationId="{B4FF1DDB-771E-9B94-FCAF-52A8335C1E76}"/>
          </ac:spMkLst>
        </pc:spChg>
        <pc:spChg chg="add del">
          <ac:chgData name="Le Nhat Tung" userId="77b0905b33e1f80d" providerId="LiveId" clId="{3780A39D-82A5-4DF7-A38E-C2D4AF25CFF9}" dt="2023-11-03T18:30:03.992" v="1138" actId="22"/>
          <ac:spMkLst>
            <pc:docMk/>
            <pc:sldMk cId="1429413498" sldId="281"/>
            <ac:spMk id="5" creationId="{4D663252-ABFF-1B80-8E19-F3A397B9C8CE}"/>
          </ac:spMkLst>
        </pc:spChg>
        <pc:spChg chg="add mod">
          <ac:chgData name="Le Nhat Tung" userId="77b0905b33e1f80d" providerId="LiveId" clId="{3780A39D-82A5-4DF7-A38E-C2D4AF25CFF9}" dt="2023-11-03T18:30:09.730" v="1140" actId="1076"/>
          <ac:spMkLst>
            <pc:docMk/>
            <pc:sldMk cId="1429413498" sldId="281"/>
            <ac:spMk id="7" creationId="{8768C657-531B-BF3F-139F-9F5FDBF2A58D}"/>
          </ac:spMkLst>
        </pc:spChg>
        <pc:picChg chg="add mod">
          <ac:chgData name="Le Nhat Tung" userId="77b0905b33e1f80d" providerId="LiveId" clId="{3780A39D-82A5-4DF7-A38E-C2D4AF25CFF9}" dt="2023-11-03T18:30:03.237" v="1137" actId="1076"/>
          <ac:picMkLst>
            <pc:docMk/>
            <pc:sldMk cId="1429413498" sldId="281"/>
            <ac:picMk id="2050" creationId="{D0AB68C3-3672-49AE-F353-EFCBDA673170}"/>
          </ac:picMkLst>
        </pc:picChg>
      </pc:sldChg>
      <pc:sldChg chg="addSp modSp new mod">
        <pc:chgData name="Le Nhat Tung" userId="77b0905b33e1f80d" providerId="LiveId" clId="{3780A39D-82A5-4DF7-A38E-C2D4AF25CFF9}" dt="2023-11-03T18:36:55.054" v="1141" actId="20577"/>
        <pc:sldMkLst>
          <pc:docMk/>
          <pc:sldMk cId="3822833387" sldId="282"/>
        </pc:sldMkLst>
        <pc:spChg chg="mod">
          <ac:chgData name="Le Nhat Tung" userId="77b0905b33e1f80d" providerId="LiveId" clId="{3780A39D-82A5-4DF7-A38E-C2D4AF25CFF9}" dt="2023-11-03T18:16:50.578" v="997" actId="20577"/>
          <ac:spMkLst>
            <pc:docMk/>
            <pc:sldMk cId="3822833387" sldId="282"/>
            <ac:spMk id="2" creationId="{5B765AED-218C-314A-5A79-1C914A5DDEC2}"/>
          </ac:spMkLst>
        </pc:spChg>
        <pc:spChg chg="mod">
          <ac:chgData name="Le Nhat Tung" userId="77b0905b33e1f80d" providerId="LiveId" clId="{3780A39D-82A5-4DF7-A38E-C2D4AF25CFF9}" dt="2023-11-03T18:36:55.054" v="1141" actId="20577"/>
          <ac:spMkLst>
            <pc:docMk/>
            <pc:sldMk cId="3822833387" sldId="282"/>
            <ac:spMk id="3" creationId="{E11BB4A0-1295-309F-5751-4EE9FB6F28ED}"/>
          </ac:spMkLst>
        </pc:spChg>
        <pc:picChg chg="add mod">
          <ac:chgData name="Le Nhat Tung" userId="77b0905b33e1f80d" providerId="LiveId" clId="{3780A39D-82A5-4DF7-A38E-C2D4AF25CFF9}" dt="2023-11-03T18:21:34.722" v="1066" actId="1076"/>
          <ac:picMkLst>
            <pc:docMk/>
            <pc:sldMk cId="3822833387" sldId="282"/>
            <ac:picMk id="5" creationId="{F6A5DA85-A96D-E266-3A4A-524B9962DFC0}"/>
          </ac:picMkLst>
        </pc:picChg>
      </pc:sldChg>
      <pc:sldChg chg="modSp new mod ord">
        <pc:chgData name="Le Nhat Tung" userId="77b0905b33e1f80d" providerId="LiveId" clId="{3780A39D-82A5-4DF7-A38E-C2D4AF25CFF9}" dt="2023-11-03T20:07:15.802" v="1251"/>
        <pc:sldMkLst>
          <pc:docMk/>
          <pc:sldMk cId="1621380183" sldId="283"/>
        </pc:sldMkLst>
        <pc:spChg chg="mod">
          <ac:chgData name="Le Nhat Tung" userId="77b0905b33e1f80d" providerId="LiveId" clId="{3780A39D-82A5-4DF7-A38E-C2D4AF25CFF9}" dt="2023-11-03T18:37:04.265" v="1171" actId="20577"/>
          <ac:spMkLst>
            <pc:docMk/>
            <pc:sldMk cId="1621380183" sldId="283"/>
            <ac:spMk id="2" creationId="{67EADC24-0F12-C8DA-0ACA-C50D5686CD5F}"/>
          </ac:spMkLst>
        </pc:spChg>
        <pc:spChg chg="mod">
          <ac:chgData name="Le Nhat Tung" userId="77b0905b33e1f80d" providerId="LiveId" clId="{3780A39D-82A5-4DF7-A38E-C2D4AF25CFF9}" dt="2023-11-03T20:07:08.709" v="1249"/>
          <ac:spMkLst>
            <pc:docMk/>
            <pc:sldMk cId="1621380183" sldId="283"/>
            <ac:spMk id="3" creationId="{F2F13331-7AC8-10D9-C99C-F8828DBBB7A4}"/>
          </ac:spMkLst>
        </pc:spChg>
      </pc:sldChg>
      <pc:sldChg chg="modSp new mod">
        <pc:chgData name="Le Nhat Tung" userId="77b0905b33e1f80d" providerId="LiveId" clId="{3780A39D-82A5-4DF7-A38E-C2D4AF25CFF9}" dt="2023-11-03T20:58:50.425" v="1263" actId="20577"/>
        <pc:sldMkLst>
          <pc:docMk/>
          <pc:sldMk cId="612461566" sldId="284"/>
        </pc:sldMkLst>
        <pc:spChg chg="mod">
          <ac:chgData name="Le Nhat Tung" userId="77b0905b33e1f80d" providerId="LiveId" clId="{3780A39D-82A5-4DF7-A38E-C2D4AF25CFF9}" dt="2023-11-03T20:58:46.193" v="1261"/>
          <ac:spMkLst>
            <pc:docMk/>
            <pc:sldMk cId="612461566" sldId="284"/>
            <ac:spMk id="2" creationId="{39938B71-B91C-C80C-E191-02D70AEBE163}"/>
          </ac:spMkLst>
        </pc:spChg>
        <pc:spChg chg="mod">
          <ac:chgData name="Le Nhat Tung" userId="77b0905b33e1f80d" providerId="LiveId" clId="{3780A39D-82A5-4DF7-A38E-C2D4AF25CFF9}" dt="2023-11-03T20:58:50.425" v="1263" actId="20577"/>
          <ac:spMkLst>
            <pc:docMk/>
            <pc:sldMk cId="612461566" sldId="284"/>
            <ac:spMk id="3" creationId="{664526B9-6428-2351-3C70-AEECA774E163}"/>
          </ac:spMkLst>
        </pc:spChg>
      </pc:sldChg>
      <pc:sldChg chg="addSp delSp new mod">
        <pc:chgData name="Le Nhat Tung" userId="77b0905b33e1f80d" providerId="LiveId" clId="{3780A39D-82A5-4DF7-A38E-C2D4AF25CFF9}" dt="2023-11-03T20:59:30.271" v="1266" actId="22"/>
        <pc:sldMkLst>
          <pc:docMk/>
          <pc:sldMk cId="2950375253" sldId="285"/>
        </pc:sldMkLst>
        <pc:spChg chg="del">
          <ac:chgData name="Le Nhat Tung" userId="77b0905b33e1f80d" providerId="LiveId" clId="{3780A39D-82A5-4DF7-A38E-C2D4AF25CFF9}" dt="2023-11-03T20:59:29.905" v="1265" actId="478"/>
          <ac:spMkLst>
            <pc:docMk/>
            <pc:sldMk cId="2950375253" sldId="285"/>
            <ac:spMk id="2" creationId="{721F1EFE-B07A-EC6D-D166-5B5B179DF87E}"/>
          </ac:spMkLst>
        </pc:spChg>
        <pc:spChg chg="del">
          <ac:chgData name="Le Nhat Tung" userId="77b0905b33e1f80d" providerId="LiveId" clId="{3780A39D-82A5-4DF7-A38E-C2D4AF25CFF9}" dt="2023-11-03T20:59:29.905" v="1265" actId="478"/>
          <ac:spMkLst>
            <pc:docMk/>
            <pc:sldMk cId="2950375253" sldId="285"/>
            <ac:spMk id="3" creationId="{5F541B4F-A8A5-D801-614A-8C2928897F74}"/>
          </ac:spMkLst>
        </pc:spChg>
        <pc:picChg chg="add">
          <ac:chgData name="Le Nhat Tung" userId="77b0905b33e1f80d" providerId="LiveId" clId="{3780A39D-82A5-4DF7-A38E-C2D4AF25CFF9}" dt="2023-11-03T20:59:30.271" v="1266" actId="22"/>
          <ac:picMkLst>
            <pc:docMk/>
            <pc:sldMk cId="2950375253" sldId="285"/>
            <ac:picMk id="5" creationId="{16C32F21-6AFA-D1F2-94D7-C3C173FEA51A}"/>
          </ac:picMkLst>
        </pc:picChg>
      </pc:sldChg>
      <pc:sldChg chg="addSp delSp new mod">
        <pc:chgData name="Le Nhat Tung" userId="77b0905b33e1f80d" providerId="LiveId" clId="{3780A39D-82A5-4DF7-A38E-C2D4AF25CFF9}" dt="2023-11-03T20:59:46.356" v="1269" actId="22"/>
        <pc:sldMkLst>
          <pc:docMk/>
          <pc:sldMk cId="3375604675" sldId="286"/>
        </pc:sldMkLst>
        <pc:spChg chg="del">
          <ac:chgData name="Le Nhat Tung" userId="77b0905b33e1f80d" providerId="LiveId" clId="{3780A39D-82A5-4DF7-A38E-C2D4AF25CFF9}" dt="2023-11-03T20:59:46.038" v="1268" actId="478"/>
          <ac:spMkLst>
            <pc:docMk/>
            <pc:sldMk cId="3375604675" sldId="286"/>
            <ac:spMk id="2" creationId="{E2AB8825-D27D-F4B7-D5F3-7977E47E9039}"/>
          </ac:spMkLst>
        </pc:spChg>
        <pc:spChg chg="del">
          <ac:chgData name="Le Nhat Tung" userId="77b0905b33e1f80d" providerId="LiveId" clId="{3780A39D-82A5-4DF7-A38E-C2D4AF25CFF9}" dt="2023-11-03T20:59:46.038" v="1268" actId="478"/>
          <ac:spMkLst>
            <pc:docMk/>
            <pc:sldMk cId="3375604675" sldId="286"/>
            <ac:spMk id="3" creationId="{BDB58FA4-399B-133D-92D0-DB98A001B784}"/>
          </ac:spMkLst>
        </pc:spChg>
        <pc:picChg chg="add">
          <ac:chgData name="Le Nhat Tung" userId="77b0905b33e1f80d" providerId="LiveId" clId="{3780A39D-82A5-4DF7-A38E-C2D4AF25CFF9}" dt="2023-11-03T20:59:46.356" v="1269" actId="22"/>
          <ac:picMkLst>
            <pc:docMk/>
            <pc:sldMk cId="3375604675" sldId="286"/>
            <ac:picMk id="5" creationId="{8AE8FCC8-C028-2E7E-2C02-561F919BEA05}"/>
          </ac:picMkLst>
        </pc:picChg>
      </pc:sldChg>
      <pc:sldChg chg="addSp delSp new mod">
        <pc:chgData name="Le Nhat Tung" userId="77b0905b33e1f80d" providerId="LiveId" clId="{3780A39D-82A5-4DF7-A38E-C2D4AF25CFF9}" dt="2023-11-03T21:00:08.206" v="1272" actId="22"/>
        <pc:sldMkLst>
          <pc:docMk/>
          <pc:sldMk cId="356783856" sldId="287"/>
        </pc:sldMkLst>
        <pc:spChg chg="del">
          <ac:chgData name="Le Nhat Tung" userId="77b0905b33e1f80d" providerId="LiveId" clId="{3780A39D-82A5-4DF7-A38E-C2D4AF25CFF9}" dt="2023-11-03T21:00:07.840" v="1271" actId="478"/>
          <ac:spMkLst>
            <pc:docMk/>
            <pc:sldMk cId="356783856" sldId="287"/>
            <ac:spMk id="2" creationId="{C7FF8D91-31E0-2A05-D7CF-0810688C5395}"/>
          </ac:spMkLst>
        </pc:spChg>
        <pc:spChg chg="del">
          <ac:chgData name="Le Nhat Tung" userId="77b0905b33e1f80d" providerId="LiveId" clId="{3780A39D-82A5-4DF7-A38E-C2D4AF25CFF9}" dt="2023-11-03T21:00:07.840" v="1271" actId="478"/>
          <ac:spMkLst>
            <pc:docMk/>
            <pc:sldMk cId="356783856" sldId="287"/>
            <ac:spMk id="3" creationId="{87DC6842-B729-FD70-EE49-2394E7C2B8A5}"/>
          </ac:spMkLst>
        </pc:spChg>
        <pc:picChg chg="add">
          <ac:chgData name="Le Nhat Tung" userId="77b0905b33e1f80d" providerId="LiveId" clId="{3780A39D-82A5-4DF7-A38E-C2D4AF25CFF9}" dt="2023-11-03T21:00:08.206" v="1272" actId="22"/>
          <ac:picMkLst>
            <pc:docMk/>
            <pc:sldMk cId="356783856" sldId="287"/>
            <ac:picMk id="5" creationId="{3DF230CB-A4C5-D8E8-F4D2-2D7294D9F128}"/>
          </ac:picMkLst>
        </pc:pic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A19AC4-5C7F-47CC-96B1-77144631D999}" type="datetimeFigureOut">
              <a:rPr lang="en-US" smtClean="0"/>
              <a:t>11/11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BB00EA-1E65-4C8D-830F-584A3D428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335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BB00EA-1E65-4C8D-830F-584A3D4285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626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DDCEA-B0EC-13F4-6D41-94A93AD1E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4AF0F7-1CA7-FE5E-DDB3-06D31BD3D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2CD79-98BA-8EA8-7730-D0FADFADB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97CB4-7D87-D479-9E34-C3A89C26D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89F51-416A-7E44-74E8-7C0F7BE2C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29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CDB32-FD0B-C7CA-90C8-C3A30856A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728E19-43C2-0955-3D80-544042B51A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A327D-D528-0D0F-8535-73BC0D16D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D7D3C-3023-90B2-2C2E-4208F7CAC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1843C-12AC-A4F3-5EBF-F6AA6089F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112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FEB2F4-C754-90CC-3371-FE864C6B5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3C27A7-C418-A222-3E36-25B5735D3D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7721D-048A-7964-308B-0CC0761CD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DD879-78D9-E7EA-C2D0-0C7492F30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6C29B-8165-989B-5503-C1ED7217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712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FB11D-8047-31F0-19D3-72BCB994A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ED747-4F4A-367D-5663-83C5A7D5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C8EDD-A1EB-C577-FDAB-660229047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61B8A-341C-AC21-E5C1-7704F4DDD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EDF04-7211-7234-DA4F-E90803C16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343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30F2C-2D3A-B00C-1893-FD2C3D419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89F7A-A55F-D9A5-AECE-48DD971B6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A0A12-B9DF-028B-CB27-A415A70DA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94AAC-FF2D-E399-0D25-71B8266FE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D450D-2B47-730B-988A-415E50275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044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42610-0F07-103F-958F-C0AD5BDA1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5D729-FAE0-F994-B23E-F2B2D4B1A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3C7A0-DCA5-3D56-BF8E-77BA861B1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041006-EF35-40F7-2AA8-60726C618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1A7D5C-0096-6452-B9DB-CE5432A49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4C1BA-6DC3-47ED-93B4-789D66355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713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CDCD8-B13C-2E8F-0126-D5292A9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A9CDE-790D-F0AF-BF93-DB8A08E61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93B080-6614-5D7C-5A69-4128483C2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52328D-CA3F-C015-CDA8-FC1AE1105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70DC24-67CE-A7F7-6F40-5B4518BE04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7B5AE4-116A-BDEE-AE74-6553BBCC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CD5487-D32C-3089-37B1-84FFD7867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BB1EC-6717-6C04-5CA0-EBD5BF83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1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FD92-3355-D7AC-EEE4-3401D7581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508418-3578-94DA-B5E0-82E37097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F268B4-3E29-B27D-A52F-5045ABB7C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365E41-301C-78C3-FFE6-F85911180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241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0A02CF-B05F-D0E2-DB47-CC8018E22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DF142-7550-24AA-09B4-5B9297F09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2AE6B-541A-97F2-02FD-3137D0D1E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60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DD91D-4646-461C-1DA5-3BC1648F4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59C90-23D4-282D-7339-BD3CD738E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DE0361-3D99-F600-2588-A58DA3525A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0DCC5A-6E0B-6AA1-1CE2-F722CEB0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E478DF-9942-6D85-91CF-DFE1A1BCF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CCF021-9616-286E-491B-66BC9706F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48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C6B2D-A1D9-D3AC-922C-C0C9D8F79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EFC3FC-BA76-94CB-1643-D32D6BA0BB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A8B6CF-3DFE-1508-6661-9F1368EA5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26DC7B-3EE8-BE4E-69AA-605394D59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6BF949-50F3-72AA-9C6F-24D691D74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65746-F6BE-73A1-0322-919F8B701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81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40012F-4E59-6050-DA4E-ED87B1E90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8BD9B-51EC-3A86-6F39-7A9471808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E9829-7F86-A246-A244-41BB8A32D0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A952C-9F8F-4B8B-A6FD-1EE61A30B275}" type="datetimeFigureOut">
              <a:rPr lang="en-US" smtClean="0"/>
              <a:t>11/11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75717-9B21-F442-56C8-492CD64832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80198-D8CF-65DE-F641-B14458D7A8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35C0F-885F-4B02-93F8-A25E537E5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06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ediafire.com/file/hjchwj1ylkfgoon/faces.zip/fil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99C21-185A-4B4B-471B-84D250763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6626" y="1243111"/>
            <a:ext cx="9231410" cy="3542045"/>
          </a:xfrm>
        </p:spPr>
        <p:txBody>
          <a:bodyPr anchor="b">
            <a:normAutofit/>
          </a:bodyPr>
          <a:lstStyle/>
          <a:p>
            <a:pPr algn="l"/>
            <a:r>
              <a:rPr lang="en-US" sz="8100"/>
              <a:t>Quy trình xây dựng project nhận diện khuôn mặt</a:t>
            </a:r>
          </a:p>
        </p:txBody>
      </p:sp>
    </p:spTree>
    <p:extLst>
      <p:ext uri="{BB962C8B-B14F-4D97-AF65-F5344CB8AC3E}">
        <p14:creationId xmlns:p14="http://schemas.microsoft.com/office/powerpoint/2010/main" val="587648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83F65-5765-BC28-8D24-7BF9865A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latin typeface="+mn-lt"/>
              </a:rPr>
              <a:t>Bước 9. </a:t>
            </a:r>
            <a:r>
              <a:rPr lang="vi-VN" sz="4000">
                <a:latin typeface="+mn-lt"/>
              </a:rPr>
              <a:t>Duy trì và cập nhật</a:t>
            </a:r>
            <a:endParaRPr lang="en-US" sz="400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FCEE3-192E-AABF-93FC-66222A56C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vi-VN" sz="2400"/>
              <a:t>Theo dõi hiệu suất của mô hình trong môi trường thực tế.</a:t>
            </a:r>
          </a:p>
          <a:p>
            <a:pPr>
              <a:lnSpc>
                <a:spcPct val="150000"/>
              </a:lnSpc>
            </a:pPr>
            <a:r>
              <a:rPr lang="vi-VN" sz="2400"/>
              <a:t>Cập nhật mô hình và phần mềm để cải thiện khả năng nhận diện và sửa các lỗi nếu cần.</a:t>
            </a:r>
            <a:endParaRPr lang="en-US" sz="2400"/>
          </a:p>
        </p:txBody>
      </p:sp>
      <p:pic>
        <p:nvPicPr>
          <p:cNvPr id="7170" name="Picture 2" descr="System update maintenance process man and woman Vector Image">
            <a:extLst>
              <a:ext uri="{FF2B5EF4-FFF2-40B4-BE49-F238E27FC236}">
                <a16:creationId xmlns:a16="http://schemas.microsoft.com/office/drawing/2014/main" id="{22B984B0-11ED-2E39-826D-68E495CDC6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25"/>
          <a:stretch/>
        </p:blipFill>
        <p:spPr bwMode="auto">
          <a:xfrm>
            <a:off x="3765815" y="3429000"/>
            <a:ext cx="4074319" cy="293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325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Không có mô tả.">
            <a:extLst>
              <a:ext uri="{FF2B5EF4-FFF2-40B4-BE49-F238E27FC236}">
                <a16:creationId xmlns:a16="http://schemas.microsoft.com/office/drawing/2014/main" id="{DC0FFF92-0B3F-CF55-C2DF-1965E9958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03" y="515673"/>
            <a:ext cx="11533393" cy="555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4874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99C21-185A-4B4B-471B-84D250763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0" y="1008993"/>
            <a:ext cx="10583319" cy="3200399"/>
          </a:xfrm>
        </p:spPr>
        <p:txBody>
          <a:bodyPr anchor="b">
            <a:noAutofit/>
          </a:bodyPr>
          <a:lstStyle/>
          <a:p>
            <a:pPr algn="l"/>
            <a:r>
              <a:rPr lang="en-US" sz="6600"/>
              <a:t>Thu thập và </a:t>
            </a:r>
            <a:br>
              <a:rPr lang="en-US" sz="6600"/>
            </a:br>
            <a:r>
              <a:rPr lang="en-US" sz="6600"/>
              <a:t>tiền xử lý dữ liệu từ ảnh</a:t>
            </a:r>
          </a:p>
        </p:txBody>
      </p:sp>
    </p:spTree>
    <p:extLst>
      <p:ext uri="{BB962C8B-B14F-4D97-AF65-F5344CB8AC3E}">
        <p14:creationId xmlns:p14="http://schemas.microsoft.com/office/powerpoint/2010/main" val="1189013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86AFC-86CF-0046-FA2A-F21DE691E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Bước 1. Thu thập ảnh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E00F4-87E1-F30D-F156-0E1BD84DC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1067" cy="4351338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70000"/>
              </a:lnSpc>
            </a:pPr>
            <a:r>
              <a:rPr lang="en-US"/>
              <a:t>Xác định mục tiêu của ứng dụng nhận diện khuôn mặt.</a:t>
            </a:r>
          </a:p>
          <a:p>
            <a:pPr>
              <a:lnSpc>
                <a:spcPct val="170000"/>
              </a:lnSpc>
            </a:pPr>
            <a:r>
              <a:rPr lang="en-US"/>
              <a:t>Thu thập bộ dữ liệu chứa ảnh khuôn mặt có đầy đủ biến thể (góc độ, ánh sáng, biểu cảm).</a:t>
            </a:r>
          </a:p>
          <a:p>
            <a:pPr>
              <a:lnSpc>
                <a:spcPct val="170000"/>
              </a:lnSpc>
            </a:pPr>
            <a:r>
              <a:rPr lang="en-US"/>
              <a:t>Các giải pháp:</a:t>
            </a:r>
          </a:p>
          <a:p>
            <a:pPr lvl="1">
              <a:lnSpc>
                <a:spcPct val="170000"/>
              </a:lnSpc>
            </a:pPr>
            <a:r>
              <a:rPr lang="en-US"/>
              <a:t>Chụp ảnh</a:t>
            </a:r>
          </a:p>
          <a:p>
            <a:pPr lvl="1">
              <a:lnSpc>
                <a:spcPct val="170000"/>
              </a:lnSpc>
            </a:pPr>
            <a:r>
              <a:rPr lang="en-US"/>
              <a:t>Sử dụng dữ liệu hiện có</a:t>
            </a:r>
          </a:p>
          <a:p>
            <a:pPr lvl="1">
              <a:lnSpc>
                <a:spcPct val="170000"/>
              </a:lnSpc>
            </a:pPr>
            <a:r>
              <a:rPr lang="en-US"/>
              <a:t>Sử dụng dữ liệu mạng xã hội</a:t>
            </a:r>
          </a:p>
          <a:p>
            <a:pPr lvl="1">
              <a:lnSpc>
                <a:spcPct val="170000"/>
              </a:lnSpc>
            </a:pPr>
            <a:r>
              <a:rPr lang="en-US"/>
              <a:t>Sử dụng dữ liệu video</a:t>
            </a:r>
          </a:p>
          <a:p>
            <a:pPr lvl="1">
              <a:lnSpc>
                <a:spcPct val="170000"/>
              </a:lnSpc>
            </a:pPr>
            <a:r>
              <a:rPr lang="en-US"/>
              <a:t>….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4A6555-5059-EACC-0AF7-E7E883D50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709" y="2011530"/>
            <a:ext cx="4761290" cy="365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406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DFEDED-33ED-38C3-82CF-D61B94D43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81" y="1067986"/>
            <a:ext cx="4202085" cy="45432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E16981-C398-A36B-6682-22DCB6130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9958" y="1067985"/>
            <a:ext cx="7506061" cy="454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646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86AFC-86CF-0046-FA2A-F21DE691E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Bước 2. Chuẩn bị dữ liệu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E00F4-87E1-F30D-F156-0E1BD84DC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968" y="1579990"/>
            <a:ext cx="10368064" cy="4351338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vi-VN" sz="2000"/>
              <a:t>Tiền xử lý dữ liệu để loại bỏ nhiễu và chuẩn hóa kích thước ảnh.</a:t>
            </a:r>
          </a:p>
          <a:p>
            <a:pPr>
              <a:lnSpc>
                <a:spcPct val="170000"/>
              </a:lnSpc>
            </a:pPr>
            <a:r>
              <a:rPr lang="vi-VN" sz="2000"/>
              <a:t>Gắn nhãn cho dữ liệu, đảm bảo mỗi ảnh được đánh dấu đúng với người tương ứng.</a:t>
            </a:r>
            <a:endParaRPr lang="en-US" sz="2000"/>
          </a:p>
        </p:txBody>
      </p:sp>
      <p:pic>
        <p:nvPicPr>
          <p:cNvPr id="1026" name="Picture 2" descr="The pre-processing steps mainly include face detection and alignment... |  Download Scientific Diagram">
            <a:extLst>
              <a:ext uri="{FF2B5EF4-FFF2-40B4-BE49-F238E27FC236}">
                <a16:creationId xmlns:a16="http://schemas.microsoft.com/office/drawing/2014/main" id="{E3BA7490-1A1C-58D8-A59C-E3CEAF788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014" y="3034277"/>
            <a:ext cx="6565962" cy="3298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Tagging – Hirexology">
            <a:extLst>
              <a:ext uri="{FF2B5EF4-FFF2-40B4-BE49-F238E27FC236}">
                <a16:creationId xmlns:a16="http://schemas.microsoft.com/office/drawing/2014/main" id="{29B313B8-33A4-BEEC-BC0B-65B32C186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252" y="3755659"/>
            <a:ext cx="426720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940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350A3-26BC-A238-CBBA-C82EDE455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Link download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E4393-1754-F7DC-5E06-9F1F3B768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https://www.mediafire.com/file/hjchwj1ylkfgoon/faces.zip/file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25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86AFC-86CF-0046-FA2A-F21DE691E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Bước 1. Thu thập ảnh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E00F4-87E1-F30D-F156-0E1BD84DC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1067" cy="4351338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70000"/>
              </a:lnSpc>
            </a:pPr>
            <a:r>
              <a:rPr lang="en-US"/>
              <a:t>Xác định mục tiêu của ứng dụng nhận diện khuôn mặt.</a:t>
            </a:r>
          </a:p>
          <a:p>
            <a:pPr>
              <a:lnSpc>
                <a:spcPct val="170000"/>
              </a:lnSpc>
            </a:pPr>
            <a:r>
              <a:rPr lang="en-US"/>
              <a:t>Thu thập bộ dữ liệu chứa ảnh khuôn mặt có đầy đủ biến thể (góc độ, ánh sáng, biểu cảm).</a:t>
            </a:r>
          </a:p>
          <a:p>
            <a:pPr>
              <a:lnSpc>
                <a:spcPct val="170000"/>
              </a:lnSpc>
            </a:pPr>
            <a:r>
              <a:rPr lang="en-US"/>
              <a:t>Các giải pháp:</a:t>
            </a:r>
          </a:p>
          <a:p>
            <a:pPr lvl="1">
              <a:lnSpc>
                <a:spcPct val="170000"/>
              </a:lnSpc>
            </a:pPr>
            <a:r>
              <a:rPr lang="en-US"/>
              <a:t>Chụp ảnh</a:t>
            </a:r>
          </a:p>
          <a:p>
            <a:pPr lvl="1">
              <a:lnSpc>
                <a:spcPct val="170000"/>
              </a:lnSpc>
            </a:pPr>
            <a:r>
              <a:rPr lang="en-US"/>
              <a:t>Sử dụng dữ liệu hiện có</a:t>
            </a:r>
          </a:p>
          <a:p>
            <a:pPr lvl="1">
              <a:lnSpc>
                <a:spcPct val="170000"/>
              </a:lnSpc>
            </a:pPr>
            <a:r>
              <a:rPr lang="en-US"/>
              <a:t>Sử dụng dữ liệu mạng xã hội</a:t>
            </a:r>
          </a:p>
          <a:p>
            <a:pPr lvl="1">
              <a:lnSpc>
                <a:spcPct val="170000"/>
              </a:lnSpc>
            </a:pPr>
            <a:r>
              <a:rPr lang="en-US"/>
              <a:t>Sử dụng dữ liệu video</a:t>
            </a:r>
          </a:p>
          <a:p>
            <a:pPr lvl="1">
              <a:lnSpc>
                <a:spcPct val="170000"/>
              </a:lnSpc>
            </a:pPr>
            <a:r>
              <a:rPr lang="en-US"/>
              <a:t>….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4A6555-5059-EACC-0AF7-E7E883D50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709" y="2011530"/>
            <a:ext cx="4761290" cy="365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2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86AFC-86CF-0046-FA2A-F21DE691E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Bước 2. Chuẩn bị dữ liệu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E00F4-87E1-F30D-F156-0E1BD84DC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968" y="1579990"/>
            <a:ext cx="10368064" cy="4351338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vi-VN" sz="2000"/>
              <a:t>Tiền xử lý dữ liệu để loại bỏ nhiễu và chuẩn hóa kích thước ảnh.</a:t>
            </a:r>
          </a:p>
          <a:p>
            <a:pPr>
              <a:lnSpc>
                <a:spcPct val="170000"/>
              </a:lnSpc>
            </a:pPr>
            <a:r>
              <a:rPr lang="vi-VN" sz="2000"/>
              <a:t>Gắn nhãn cho dữ liệu, đảm bảo mỗi ảnh được đánh dấu đúng với người tương ứng.</a:t>
            </a:r>
            <a:endParaRPr lang="en-US" sz="2000"/>
          </a:p>
        </p:txBody>
      </p:sp>
      <p:pic>
        <p:nvPicPr>
          <p:cNvPr id="1026" name="Picture 2" descr="The pre-processing steps mainly include face detection and alignment... |  Download Scientific Diagram">
            <a:extLst>
              <a:ext uri="{FF2B5EF4-FFF2-40B4-BE49-F238E27FC236}">
                <a16:creationId xmlns:a16="http://schemas.microsoft.com/office/drawing/2014/main" id="{E3BA7490-1A1C-58D8-A59C-E3CEAF788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014" y="3034277"/>
            <a:ext cx="6565962" cy="3298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Tagging – Hirexology">
            <a:extLst>
              <a:ext uri="{FF2B5EF4-FFF2-40B4-BE49-F238E27FC236}">
                <a16:creationId xmlns:a16="http://schemas.microsoft.com/office/drawing/2014/main" id="{29B313B8-33A4-BEEC-BC0B-65B32C186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252" y="3755659"/>
            <a:ext cx="4267200" cy="199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4055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77890-6BBC-1412-6860-22757FF1D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Bước 3. Huấn luyện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F7924-36DE-D4CD-423B-5EA150F15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400"/>
            <a:ext cx="10515600" cy="462756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vi-VN" sz="2000"/>
              <a:t>Xác định mô hình machine learning phù hợp cho bài toán nhận diện khuôn mặt</a:t>
            </a:r>
            <a:r>
              <a:rPr lang="en-US" sz="2000"/>
              <a:t>.</a:t>
            </a:r>
            <a:endParaRPr lang="vi-VN" sz="2000"/>
          </a:p>
          <a:p>
            <a:pPr algn="just">
              <a:lnSpc>
                <a:spcPct val="150000"/>
              </a:lnSpc>
            </a:pPr>
            <a:r>
              <a:rPr lang="vi-VN" sz="2000"/>
              <a:t>Huấn luyện mô hình với dữ liệu được gắn nhãn.</a:t>
            </a:r>
            <a:endParaRPr lang="en-US" sz="2000"/>
          </a:p>
        </p:txBody>
      </p:sp>
      <p:pic>
        <p:nvPicPr>
          <p:cNvPr id="2050" name="Picture 2" descr="Facial Emotion Recognition Using Deep Learning – arXiv Vanity">
            <a:extLst>
              <a:ext uri="{FF2B5EF4-FFF2-40B4-BE49-F238E27FC236}">
                <a16:creationId xmlns:a16="http://schemas.microsoft.com/office/drawing/2014/main" id="{05F4699D-12D2-6FC4-EA96-2D196654B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970" y="2883731"/>
            <a:ext cx="8651132" cy="3609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5767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7C94D-49D4-3DE4-45DB-F9FE67E78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Bước 4. Tối ưu hóa mô hình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5A39F-B239-3426-98A1-ABE98B0EC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vi-VN"/>
              <a:t>Điều chỉnh các siêu tham số để cải thiện hiệu suất của mô hình.</a:t>
            </a:r>
          </a:p>
          <a:p>
            <a:pPr>
              <a:lnSpc>
                <a:spcPct val="150000"/>
              </a:lnSpc>
            </a:pPr>
            <a:r>
              <a:rPr lang="vi-VN"/>
              <a:t>Sử dụng kỹ thuật như regularization để tránh overfitting.</a:t>
            </a:r>
            <a:endParaRPr lang="en-US"/>
          </a:p>
          <a:p>
            <a:pPr marL="0" indent="0">
              <a:lnSpc>
                <a:spcPct val="150000"/>
              </a:lnSpc>
              <a:buNone/>
            </a:pPr>
            <a:r>
              <a:rPr lang="en-US" sz="2000" i="1"/>
              <a:t>(</a:t>
            </a:r>
            <a:r>
              <a:rPr lang="vi-VN" sz="2000" i="1"/>
              <a:t>Các biểu hiện của overfitting bao gồm: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vi-VN" sz="2000" i="1"/>
              <a:t>Hiệu suất tốt trên dữ liệu huấn luyện, nhưng kém trên dữ liệu kiểm thử.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vi-VN" sz="2000" i="1"/>
              <a:t>Mô hình có thể bắt đầu dự đoán mọi điểm dữ liệu trong tập huấn luyện, bao gồm cả nhiễu.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vi-VN" sz="2000" i="1"/>
              <a:t>Các đặc trưng của mô hình có thể trở nên quá phức tạp và khó diễn giải</a:t>
            </a:r>
            <a:r>
              <a:rPr lang="en-US" sz="2000" i="1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2658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83F65-5765-BC28-8D24-7BF9865A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Bước 5. Kiểm thử và đánh giá mô hình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FCEE3-192E-AABF-93FC-66222A56C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400"/>
              <a:t>Sử dụng tập dữ liệu kiểm thử để đánh giá hiệu suất của mô hình.</a:t>
            </a:r>
          </a:p>
          <a:p>
            <a:r>
              <a:rPr lang="vi-VN" sz="2400"/>
              <a:t>Đánh giá các độ đo như độ chính xác, độ nhạy, độ đặc biệt.</a:t>
            </a:r>
            <a:endParaRPr lang="en-US" sz="2400"/>
          </a:p>
        </p:txBody>
      </p:sp>
      <p:pic>
        <p:nvPicPr>
          <p:cNvPr id="3074" name="Picture 2" descr="Choosing the Right Metric for Evaluating Machine Learning Models — Part 2 -  KDnuggets">
            <a:extLst>
              <a:ext uri="{FF2B5EF4-FFF2-40B4-BE49-F238E27FC236}">
                <a16:creationId xmlns:a16="http://schemas.microsoft.com/office/drawing/2014/main" id="{C0F39082-6FF3-2C2C-ACCE-8CD1173C0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567" y="3073483"/>
            <a:ext cx="5129719" cy="3103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4305C2-FD56-48D9-ECA5-46232A0F4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1238" y="3073483"/>
            <a:ext cx="3606278" cy="2889572"/>
          </a:xfrm>
          <a:prstGeom prst="rect">
            <a:avLst/>
          </a:prstGeom>
        </p:spPr>
      </p:pic>
      <p:pic>
        <p:nvPicPr>
          <p:cNvPr id="3076" name="Picture 4" descr="Evaluation of Classification Model - Analytics Vidhya">
            <a:extLst>
              <a:ext uri="{FF2B5EF4-FFF2-40B4-BE49-F238E27FC236}">
                <a16:creationId xmlns:a16="http://schemas.microsoft.com/office/drawing/2014/main" id="{792E00F2-F292-2A39-5DBF-33F9E4FF2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572" y="3073483"/>
            <a:ext cx="4064694" cy="3035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93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83F65-5765-BC28-8D24-7BF9865A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Bước 6. Triển khai mô hình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FCEE3-192E-AABF-93FC-66222A56C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400"/>
              <a:t>Chọn một môi trường triển khai phù hợp (on-premises hoặc đám mây).</a:t>
            </a:r>
          </a:p>
          <a:p>
            <a:r>
              <a:rPr lang="vi-VN" sz="2400"/>
              <a:t>Tối ưu hóa mô hình cho hiệu suất thời gian thực nếu cần.</a:t>
            </a:r>
            <a:endParaRPr lang="en-US" sz="2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771792-DE49-508C-6E95-AAF855945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774" y="2963332"/>
            <a:ext cx="3730451" cy="313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760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83F65-5765-BC28-8D24-7BF9865A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latin typeface="+mn-lt"/>
              </a:rPr>
              <a:t>Bước 7. </a:t>
            </a:r>
            <a:r>
              <a:rPr lang="vi-VN" sz="4000">
                <a:latin typeface="+mn-lt"/>
              </a:rPr>
              <a:t>Xây dựng giao diện người dùng</a:t>
            </a:r>
            <a:endParaRPr lang="en-US" sz="400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FCEE3-192E-AABF-93FC-66222A56C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400"/>
              <a:t>Tích hợp mô hình nhận diện khuôn mặt vào giao diện người dùng.</a:t>
            </a:r>
          </a:p>
          <a:p>
            <a:r>
              <a:rPr lang="vi-VN" sz="2400"/>
              <a:t>Xây dựng tính năng nhận diện và hiển thị kết quả.</a:t>
            </a:r>
            <a:endParaRPr lang="en-US" sz="2400"/>
          </a:p>
        </p:txBody>
      </p:sp>
      <p:pic>
        <p:nvPicPr>
          <p:cNvPr id="4098" name="Picture 2" descr="GitHub - dmitrykhramov/Smart-Bell: IoT based face recognition security  system">
            <a:extLst>
              <a:ext uri="{FF2B5EF4-FFF2-40B4-BE49-F238E27FC236}">
                <a16:creationId xmlns:a16="http://schemas.microsoft.com/office/drawing/2014/main" id="{8DEF755A-5184-9B4E-20E5-B5824BC73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316" y="2956456"/>
            <a:ext cx="7423018" cy="322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80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83F65-5765-BC28-8D24-7BF9865A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latin typeface="+mn-lt"/>
              </a:rPr>
              <a:t>Bước 8. </a:t>
            </a:r>
            <a:r>
              <a:rPr lang="vi-VN" sz="4000">
                <a:latin typeface="+mn-lt"/>
              </a:rPr>
              <a:t>Bảo mật và quản lý dữ liệu</a:t>
            </a:r>
            <a:endParaRPr lang="en-US" sz="400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FCEE3-192E-AABF-93FC-66222A56C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400"/>
              <a:t>Đảm bảo an toàn và bảo mật cho dữ liệu người dùng.</a:t>
            </a:r>
          </a:p>
          <a:p>
            <a:r>
              <a:rPr lang="vi-VN" sz="2400"/>
              <a:t>Xem xét và tuân thủ các quy định về bảo mật và quyền riêng tư.</a:t>
            </a:r>
            <a:endParaRPr lang="en-US" sz="2400"/>
          </a:p>
        </p:txBody>
      </p:sp>
      <p:pic>
        <p:nvPicPr>
          <p:cNvPr id="6146" name="Picture 2" descr="Công việc của một chuyên viên phân tích bảo mật thông tin - An Toàn Thông  Tin">
            <a:extLst>
              <a:ext uri="{FF2B5EF4-FFF2-40B4-BE49-F238E27FC236}">
                <a16:creationId xmlns:a16="http://schemas.microsoft.com/office/drawing/2014/main" id="{BF62200A-2AD9-912F-2BF1-764949284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900363"/>
            <a:ext cx="76200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9054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6B8CA3F790F94F8256A9CFA76E4814" ma:contentTypeVersion="13" ma:contentTypeDescription="Create a new document." ma:contentTypeScope="" ma:versionID="f7641115b50d4b802aa2c1ec73cb6f0b">
  <xsd:schema xmlns:xsd="http://www.w3.org/2001/XMLSchema" xmlns:xs="http://www.w3.org/2001/XMLSchema" xmlns:p="http://schemas.microsoft.com/office/2006/metadata/properties" xmlns:ns2="2f34606a-f4fd-437f-b021-b7267ac5c380" xmlns:ns3="b341e8f1-4af0-4e0b-bc22-cc4a308c7ff5" targetNamespace="http://schemas.microsoft.com/office/2006/metadata/properties" ma:root="true" ma:fieldsID="051df0809b5dd23ac2e923844102f201" ns2:_="" ns3:_="">
    <xsd:import namespace="2f34606a-f4fd-437f-b021-b7267ac5c380"/>
    <xsd:import namespace="b341e8f1-4af0-4e0b-bc22-cc4a308c7ff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dat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34606a-f4fd-437f-b021-b7267ac5c3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date" ma:index="16" nillable="true" ma:displayName="date" ma:format="DateOnly" ma:internalName="date">
      <xsd:simpleType>
        <xsd:restriction base="dms:DateTime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9e88d9bd-c1b7-4c3c-8459-2608aaa619f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41e8f1-4af0-4e0b-bc22-cc4a308c7ff5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2e9d327-f879-4500-9f05-64f8a965e045}" ma:internalName="TaxCatchAll" ma:showField="CatchAllData" ma:web="b341e8f1-4af0-4e0b-bc22-cc4a308c7ff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ate xmlns="2f34606a-f4fd-437f-b021-b7267ac5c380" xsi:nil="true"/>
    <TaxCatchAll xmlns="b341e8f1-4af0-4e0b-bc22-cc4a308c7ff5" xsi:nil="true"/>
    <lcf76f155ced4ddcb4097134ff3c332f xmlns="2f34606a-f4fd-437f-b021-b7267ac5c38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F725C76-83BD-40A6-BA59-785642EF8FF9}"/>
</file>

<file path=customXml/itemProps2.xml><?xml version="1.0" encoding="utf-8"?>
<ds:datastoreItem xmlns:ds="http://schemas.openxmlformats.org/officeDocument/2006/customXml" ds:itemID="{52E5589E-AE9A-4188-9D8F-D321C8BA1766}"/>
</file>

<file path=customXml/itemProps3.xml><?xml version="1.0" encoding="utf-8"?>
<ds:datastoreItem xmlns:ds="http://schemas.openxmlformats.org/officeDocument/2006/customXml" ds:itemID="{09158FE1-4BDC-4235-8554-27EEAC910DF7}"/>
</file>

<file path=docProps/app.xml><?xml version="1.0" encoding="utf-8"?>
<Properties xmlns="http://schemas.openxmlformats.org/officeDocument/2006/extended-properties" xmlns:vt="http://schemas.openxmlformats.org/officeDocument/2006/docPropsVTypes">
  <TotalTime>1029</TotalTime>
  <Words>583</Words>
  <Application>Microsoft Office PowerPoint</Application>
  <PresentationFormat>Widescreen</PresentationFormat>
  <Paragraphs>54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Quy trình xây dựng project nhận diện khuôn mặt</vt:lpstr>
      <vt:lpstr>Bước 1. Thu thập ảnh</vt:lpstr>
      <vt:lpstr>Bước 2. Chuẩn bị dữ liệu</vt:lpstr>
      <vt:lpstr>Bước 3. Huấn luyện</vt:lpstr>
      <vt:lpstr>Bước 4. Tối ưu hóa mô hình</vt:lpstr>
      <vt:lpstr>Bước 5. Kiểm thử và đánh giá mô hình</vt:lpstr>
      <vt:lpstr>Bước 6. Triển khai mô hình</vt:lpstr>
      <vt:lpstr>Bước 7. Xây dựng giao diện người dùng</vt:lpstr>
      <vt:lpstr>Bước 8. Bảo mật và quản lý dữ liệu</vt:lpstr>
      <vt:lpstr>Bước 9. Duy trì và cập nhật</vt:lpstr>
      <vt:lpstr>PowerPoint Presentation</vt:lpstr>
      <vt:lpstr>Thu thập và  tiền xử lý dữ liệu từ ảnh</vt:lpstr>
      <vt:lpstr>Bước 1. Thu thập ảnh</vt:lpstr>
      <vt:lpstr>PowerPoint Presentation</vt:lpstr>
      <vt:lpstr>Bước 2. Chuẩn bị dữ liệu</vt:lpstr>
      <vt:lpstr>Link download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 Nhat Tung</dc:creator>
  <cp:lastModifiedBy>Le Nhat Tung</cp:lastModifiedBy>
  <cp:revision>3</cp:revision>
  <dcterms:created xsi:type="dcterms:W3CDTF">2023-11-02T20:10:37Z</dcterms:created>
  <dcterms:modified xsi:type="dcterms:W3CDTF">2023-11-11T08:07:33Z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0x010100076B8CA3F790F94F8256A9CFA76E4814</vt:lpwstr>
  </property>
</Properties>
</file>

<file path=docProps/thumbnail.jpeg>
</file>